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77" r:id="rId4"/>
    <p:sldId id="302" r:id="rId5"/>
    <p:sldId id="348" r:id="rId6"/>
    <p:sldId id="349" r:id="rId7"/>
    <p:sldId id="378" r:id="rId8"/>
    <p:sldId id="303" r:id="rId9"/>
    <p:sldId id="304" r:id="rId10"/>
    <p:sldId id="305" r:id="rId11"/>
    <p:sldId id="351" r:id="rId12"/>
    <p:sldId id="379" r:id="rId13"/>
    <p:sldId id="354" r:id="rId14"/>
    <p:sldId id="355" r:id="rId15"/>
    <p:sldId id="383" r:id="rId16"/>
    <p:sldId id="356" r:id="rId17"/>
    <p:sldId id="380" r:id="rId18"/>
    <p:sldId id="352" r:id="rId19"/>
    <p:sldId id="353" r:id="rId20"/>
    <p:sldId id="358" r:id="rId21"/>
    <p:sldId id="359" r:id="rId22"/>
    <p:sldId id="363" r:id="rId23"/>
    <p:sldId id="381" r:id="rId24"/>
    <p:sldId id="361" r:id="rId25"/>
    <p:sldId id="350" r:id="rId26"/>
    <p:sldId id="362" r:id="rId27"/>
    <p:sldId id="364" r:id="rId28"/>
    <p:sldId id="365" r:id="rId29"/>
    <p:sldId id="366" r:id="rId30"/>
    <p:sldId id="368" r:id="rId31"/>
    <p:sldId id="367" r:id="rId32"/>
    <p:sldId id="369" r:id="rId33"/>
    <p:sldId id="370" r:id="rId34"/>
    <p:sldId id="382" r:id="rId35"/>
    <p:sldId id="371" r:id="rId36"/>
    <p:sldId id="372" r:id="rId37"/>
    <p:sldId id="373" r:id="rId38"/>
    <p:sldId id="374" r:id="rId39"/>
    <p:sldId id="384" r:id="rId40"/>
    <p:sldId id="385" r:id="rId41"/>
    <p:sldId id="375" r:id="rId42"/>
    <p:sldId id="376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75926-14DF-46F7-992A-02285E3BDBAE}" v="183" dt="2023-08-24T07:35:38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9576" autoAdjust="0"/>
  </p:normalViewPr>
  <p:slideViewPr>
    <p:cSldViewPr snapToGrid="0">
      <p:cViewPr varScale="1">
        <p:scale>
          <a:sx n="99" d="100"/>
          <a:sy n="99" d="100"/>
        </p:scale>
        <p:origin x="118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67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-Feng Hsieh" userId="ece9e1d9-2caa-407e-99e8-6daa2912cb65" providerId="ADAL" clId="{19375926-14DF-46F7-992A-02285E3BDBAE}"/>
    <pc:docChg chg="undo redo custSel addSld delSld modSld">
      <pc:chgData name="Min-Feng Hsieh" userId="ece9e1d9-2caa-407e-99e8-6daa2912cb65" providerId="ADAL" clId="{19375926-14DF-46F7-992A-02285E3BDBAE}" dt="2023-08-24T07:36:11.585" v="1969" actId="167"/>
      <pc:docMkLst>
        <pc:docMk/>
      </pc:docMkLst>
      <pc:sldChg chg="addSp modSp mod">
        <pc:chgData name="Min-Feng Hsieh" userId="ece9e1d9-2caa-407e-99e8-6daa2912cb65" providerId="ADAL" clId="{19375926-14DF-46F7-992A-02285E3BDBAE}" dt="2023-08-24T06:05:26.294" v="646" actId="948"/>
        <pc:sldMkLst>
          <pc:docMk/>
          <pc:sldMk cId="3290883424" sldId="256"/>
        </pc:sldMkLst>
        <pc:spChg chg="mod">
          <ac:chgData name="Min-Feng Hsieh" userId="ece9e1d9-2caa-407e-99e8-6daa2912cb65" providerId="ADAL" clId="{19375926-14DF-46F7-992A-02285E3BDBAE}" dt="2023-08-24T06:05:26.294" v="646" actId="948"/>
          <ac:spMkLst>
            <pc:docMk/>
            <pc:sldMk cId="3290883424" sldId="256"/>
            <ac:spMk id="2" creationId="{82C23CB3-6D08-F96A-C9F6-09319B94240A}"/>
          </ac:spMkLst>
        </pc:spChg>
        <pc:spChg chg="mod">
          <ac:chgData name="Min-Feng Hsieh" userId="ece9e1d9-2caa-407e-99e8-6daa2912cb65" providerId="ADAL" clId="{19375926-14DF-46F7-992A-02285E3BDBAE}" dt="2023-08-24T06:03:19.859" v="623" actId="2711"/>
          <ac:spMkLst>
            <pc:docMk/>
            <pc:sldMk cId="3290883424" sldId="256"/>
            <ac:spMk id="3" creationId="{BCEABCF3-9E18-E949-8460-CD9EAAF2850D}"/>
          </ac:spMkLst>
        </pc:spChg>
        <pc:spChg chg="add mod">
          <ac:chgData name="Min-Feng Hsieh" userId="ece9e1d9-2caa-407e-99e8-6daa2912cb65" providerId="ADAL" clId="{19375926-14DF-46F7-992A-02285E3BDBAE}" dt="2023-08-24T06:03:15.056" v="622" actId="2711"/>
          <ac:spMkLst>
            <pc:docMk/>
            <pc:sldMk cId="3290883424" sldId="256"/>
            <ac:spMk id="4" creationId="{EC52C40B-2182-ADE7-EE15-2F08C10C5DC3}"/>
          </ac:spMkLst>
        </pc:spChg>
        <pc:spChg chg="add mod">
          <ac:chgData name="Min-Feng Hsieh" userId="ece9e1d9-2caa-407e-99e8-6daa2912cb65" providerId="ADAL" clId="{19375926-14DF-46F7-992A-02285E3BDBAE}" dt="2023-08-24T06:03:24.987" v="624" actId="2711"/>
          <ac:spMkLst>
            <pc:docMk/>
            <pc:sldMk cId="3290883424" sldId="256"/>
            <ac:spMk id="5" creationId="{46647409-7711-D8A3-454D-DAD868519307}"/>
          </ac:spMkLst>
        </pc:spChg>
      </pc:sldChg>
      <pc:sldChg chg="modSp new mod">
        <pc:chgData name="Min-Feng Hsieh" userId="ece9e1d9-2caa-407e-99e8-6daa2912cb65" providerId="ADAL" clId="{19375926-14DF-46F7-992A-02285E3BDBAE}" dt="2023-08-24T06:05:55.756" v="649" actId="948"/>
        <pc:sldMkLst>
          <pc:docMk/>
          <pc:sldMk cId="1597209759" sldId="257"/>
        </pc:sldMkLst>
        <pc:spChg chg="mod">
          <ac:chgData name="Min-Feng Hsieh" userId="ece9e1d9-2caa-407e-99e8-6daa2912cb65" providerId="ADAL" clId="{19375926-14DF-46F7-992A-02285E3BDBAE}" dt="2023-08-24T06:02:52.119" v="618" actId="2711"/>
          <ac:spMkLst>
            <pc:docMk/>
            <pc:sldMk cId="1597209759" sldId="257"/>
            <ac:spMk id="2" creationId="{034B2B09-3A89-725A-85C2-749F88A4474D}"/>
          </ac:spMkLst>
        </pc:spChg>
        <pc:spChg chg="mod">
          <ac:chgData name="Min-Feng Hsieh" userId="ece9e1d9-2caa-407e-99e8-6daa2912cb65" providerId="ADAL" clId="{19375926-14DF-46F7-992A-02285E3BDBAE}" dt="2023-08-24T06:05:55.756" v="649" actId="948"/>
          <ac:spMkLst>
            <pc:docMk/>
            <pc:sldMk cId="1597209759" sldId="257"/>
            <ac:spMk id="3" creationId="{35A1418A-E9D3-D2C1-863A-CF59359781D1}"/>
          </ac:spMkLst>
        </pc:spChg>
      </pc:sldChg>
      <pc:sldChg chg="modSp new mod modNotesTx">
        <pc:chgData name="Min-Feng Hsieh" userId="ece9e1d9-2caa-407e-99e8-6daa2912cb65" providerId="ADAL" clId="{19375926-14DF-46F7-992A-02285E3BDBAE}" dt="2023-08-24T06:06:23.339" v="654" actId="113"/>
        <pc:sldMkLst>
          <pc:docMk/>
          <pc:sldMk cId="1654060993" sldId="258"/>
        </pc:sldMkLst>
        <pc:spChg chg="mod">
          <ac:chgData name="Min-Feng Hsieh" userId="ece9e1d9-2caa-407e-99e8-6daa2912cb65" providerId="ADAL" clId="{19375926-14DF-46F7-992A-02285E3BDBAE}" dt="2023-08-24T06:02:44.048" v="617" actId="2711"/>
          <ac:spMkLst>
            <pc:docMk/>
            <pc:sldMk cId="1654060993" sldId="258"/>
            <ac:spMk id="2" creationId="{32F556D7-6AF1-138D-4CE1-82AF32CA574B}"/>
          </ac:spMkLst>
        </pc:spChg>
        <pc:spChg chg="mod">
          <ac:chgData name="Min-Feng Hsieh" userId="ece9e1d9-2caa-407e-99e8-6daa2912cb65" providerId="ADAL" clId="{19375926-14DF-46F7-992A-02285E3BDBAE}" dt="2023-08-24T06:06:23.339" v="654" actId="113"/>
          <ac:spMkLst>
            <pc:docMk/>
            <pc:sldMk cId="1654060993" sldId="258"/>
            <ac:spMk id="3" creationId="{63DBDDD8-67C3-E218-4763-50F97AE210EF}"/>
          </ac:spMkLst>
        </pc:spChg>
      </pc:sldChg>
      <pc:sldChg chg="addSp delSp modSp new mod">
        <pc:chgData name="Min-Feng Hsieh" userId="ece9e1d9-2caa-407e-99e8-6daa2912cb65" providerId="ADAL" clId="{19375926-14DF-46F7-992A-02285E3BDBAE}" dt="2023-08-24T06:08:10.842" v="683" actId="113"/>
        <pc:sldMkLst>
          <pc:docMk/>
          <pc:sldMk cId="2621160844" sldId="259"/>
        </pc:sldMkLst>
        <pc:spChg chg="mod">
          <ac:chgData name="Min-Feng Hsieh" userId="ece9e1d9-2caa-407e-99e8-6daa2912cb65" providerId="ADAL" clId="{19375926-14DF-46F7-992A-02285E3BDBAE}" dt="2023-08-24T06:06:33.460" v="656" actId="2711"/>
          <ac:spMkLst>
            <pc:docMk/>
            <pc:sldMk cId="2621160844" sldId="259"/>
            <ac:spMk id="2" creationId="{659DD7B0-741A-B4C5-8686-060C40D3A6A5}"/>
          </ac:spMkLst>
        </pc:spChg>
        <pc:spChg chg="mod">
          <ac:chgData name="Min-Feng Hsieh" userId="ece9e1d9-2caa-407e-99e8-6daa2912cb65" providerId="ADAL" clId="{19375926-14DF-46F7-992A-02285E3BDBAE}" dt="2023-08-24T06:08:10.842" v="683" actId="113"/>
          <ac:spMkLst>
            <pc:docMk/>
            <pc:sldMk cId="2621160844" sldId="259"/>
            <ac:spMk id="3" creationId="{1DB4076D-516D-6812-46D1-19DE65F6A697}"/>
          </ac:spMkLst>
        </pc:spChg>
        <pc:spChg chg="add del">
          <ac:chgData name="Min-Feng Hsieh" userId="ece9e1d9-2caa-407e-99e8-6daa2912cb65" providerId="ADAL" clId="{19375926-14DF-46F7-992A-02285E3BDBAE}" dt="2023-08-24T06:07:10.427" v="666" actId="478"/>
          <ac:spMkLst>
            <pc:docMk/>
            <pc:sldMk cId="2621160844" sldId="259"/>
            <ac:spMk id="5" creationId="{AB0F7084-2328-233A-729C-2223987F1E1D}"/>
          </ac:spMkLst>
        </pc:spChg>
      </pc:sldChg>
      <pc:sldChg chg="modSp add mod">
        <pc:chgData name="Min-Feng Hsieh" userId="ece9e1d9-2caa-407e-99e8-6daa2912cb65" providerId="ADAL" clId="{19375926-14DF-46F7-992A-02285E3BDBAE}" dt="2023-08-24T06:08:32.214" v="688" actId="255"/>
        <pc:sldMkLst>
          <pc:docMk/>
          <pc:sldMk cId="947664364" sldId="260"/>
        </pc:sldMkLst>
        <pc:spChg chg="mod">
          <ac:chgData name="Min-Feng Hsieh" userId="ece9e1d9-2caa-407e-99e8-6daa2912cb65" providerId="ADAL" clId="{19375926-14DF-46F7-992A-02285E3BDBAE}" dt="2023-08-24T06:08:15.344" v="684" actId="2711"/>
          <ac:spMkLst>
            <pc:docMk/>
            <pc:sldMk cId="947664364" sldId="260"/>
            <ac:spMk id="2" creationId="{659DD7B0-741A-B4C5-8686-060C40D3A6A5}"/>
          </ac:spMkLst>
        </pc:spChg>
        <pc:spChg chg="mod">
          <ac:chgData name="Min-Feng Hsieh" userId="ece9e1d9-2caa-407e-99e8-6daa2912cb65" providerId="ADAL" clId="{19375926-14DF-46F7-992A-02285E3BDBAE}" dt="2023-08-24T06:08:32.214" v="688" actId="255"/>
          <ac:spMkLst>
            <pc:docMk/>
            <pc:sldMk cId="947664364" sldId="260"/>
            <ac:spMk id="3" creationId="{1DB4076D-516D-6812-46D1-19DE65F6A697}"/>
          </ac:spMkLst>
        </pc:spChg>
      </pc:sldChg>
      <pc:sldChg chg="addSp delSp modSp new mod modAnim">
        <pc:chgData name="Min-Feng Hsieh" userId="ece9e1d9-2caa-407e-99e8-6daa2912cb65" providerId="ADAL" clId="{19375926-14DF-46F7-992A-02285E3BDBAE}" dt="2023-08-24T06:10:21.544" v="706" actId="20577"/>
        <pc:sldMkLst>
          <pc:docMk/>
          <pc:sldMk cId="2046094905" sldId="261"/>
        </pc:sldMkLst>
        <pc:spChg chg="mod">
          <ac:chgData name="Min-Feng Hsieh" userId="ece9e1d9-2caa-407e-99e8-6daa2912cb65" providerId="ADAL" clId="{19375926-14DF-46F7-992A-02285E3BDBAE}" dt="2023-08-24T06:09:04.140" v="690" actId="255"/>
          <ac:spMkLst>
            <pc:docMk/>
            <pc:sldMk cId="2046094905" sldId="261"/>
            <ac:spMk id="2" creationId="{058CC1E7-EE9A-0BEB-E038-48A3BC528D8B}"/>
          </ac:spMkLst>
        </pc:spChg>
        <pc:spChg chg="del">
          <ac:chgData name="Min-Feng Hsieh" userId="ece9e1d9-2caa-407e-99e8-6daa2912cb65" providerId="ADAL" clId="{19375926-14DF-46F7-992A-02285E3BDBAE}" dt="2023-08-23T05:11:42.226" v="252" actId="22"/>
          <ac:spMkLst>
            <pc:docMk/>
            <pc:sldMk cId="2046094905" sldId="261"/>
            <ac:spMk id="3" creationId="{59915843-78B6-36D9-32C8-3ACD755B67D5}"/>
          </ac:spMkLst>
        </pc:spChg>
        <pc:spChg chg="add mod">
          <ac:chgData name="Min-Feng Hsieh" userId="ece9e1d9-2caa-407e-99e8-6daa2912cb65" providerId="ADAL" clId="{19375926-14DF-46F7-992A-02285E3BDBAE}" dt="2023-08-24T06:10:21.544" v="706" actId="20577"/>
          <ac:spMkLst>
            <pc:docMk/>
            <pc:sldMk cId="2046094905" sldId="261"/>
            <ac:spMk id="6" creationId="{A976AA9F-0732-270E-C50C-C4D3A87B7A5C}"/>
          </ac:spMkLst>
        </pc:spChg>
        <pc:spChg chg="add del mod">
          <ac:chgData name="Min-Feng Hsieh" userId="ece9e1d9-2caa-407e-99e8-6daa2912cb65" providerId="ADAL" clId="{19375926-14DF-46F7-992A-02285E3BDBAE}" dt="2023-08-23T05:30:52.303" v="401" actId="478"/>
          <ac:spMkLst>
            <pc:docMk/>
            <pc:sldMk cId="2046094905" sldId="261"/>
            <ac:spMk id="8" creationId="{617E9FC1-C556-491D-BFFD-043304CCD8FD}"/>
          </ac:spMkLst>
        </pc:spChg>
        <pc:picChg chg="add del mod ord">
          <ac:chgData name="Min-Feng Hsieh" userId="ece9e1d9-2caa-407e-99e8-6daa2912cb65" providerId="ADAL" clId="{19375926-14DF-46F7-992A-02285E3BDBAE}" dt="2023-08-23T05:30:01.215" v="389" actId="478"/>
          <ac:picMkLst>
            <pc:docMk/>
            <pc:sldMk cId="2046094905" sldId="261"/>
            <ac:picMk id="5" creationId="{FD8BC6D4-A2D8-ECC4-DDC0-209400A34942}"/>
          </ac:picMkLst>
        </pc:picChg>
        <pc:picChg chg="add mod">
          <ac:chgData name="Min-Feng Hsieh" userId="ece9e1d9-2caa-407e-99e8-6daa2912cb65" providerId="ADAL" clId="{19375926-14DF-46F7-992A-02285E3BDBAE}" dt="2023-08-24T06:09:46.654" v="699" actId="1076"/>
          <ac:picMkLst>
            <pc:docMk/>
            <pc:sldMk cId="2046094905" sldId="261"/>
            <ac:picMk id="9" creationId="{9640E038-59EE-09B2-CC23-FF59B6D1F22A}"/>
          </ac:picMkLst>
        </pc:picChg>
      </pc:sldChg>
      <pc:sldChg chg="modSp new del mod">
        <pc:chgData name="Min-Feng Hsieh" userId="ece9e1d9-2caa-407e-99e8-6daa2912cb65" providerId="ADAL" clId="{19375926-14DF-46F7-992A-02285E3BDBAE}" dt="2023-08-23T05:29:01.332" v="374" actId="47"/>
        <pc:sldMkLst>
          <pc:docMk/>
          <pc:sldMk cId="900911509" sldId="262"/>
        </pc:sldMkLst>
        <pc:spChg chg="mod">
          <ac:chgData name="Min-Feng Hsieh" userId="ece9e1d9-2caa-407e-99e8-6daa2912cb65" providerId="ADAL" clId="{19375926-14DF-46F7-992A-02285E3BDBAE}" dt="2023-08-23T05:18:38.095" v="261"/>
          <ac:spMkLst>
            <pc:docMk/>
            <pc:sldMk cId="900911509" sldId="262"/>
            <ac:spMk id="2" creationId="{5747685F-BAC2-BC96-8CAA-23A5A32EBE71}"/>
          </ac:spMkLst>
        </pc:spChg>
        <pc:spChg chg="mod">
          <ac:chgData name="Min-Feng Hsieh" userId="ece9e1d9-2caa-407e-99e8-6daa2912cb65" providerId="ADAL" clId="{19375926-14DF-46F7-992A-02285E3BDBAE}" dt="2023-08-23T05:22:22.534" v="313"/>
          <ac:spMkLst>
            <pc:docMk/>
            <pc:sldMk cId="900911509" sldId="262"/>
            <ac:spMk id="3" creationId="{4005B5DA-E0CD-4993-FC8A-C61A58159945}"/>
          </ac:spMkLst>
        </pc:spChg>
      </pc:sldChg>
      <pc:sldChg chg="addSp delSp modSp add mod delAnim modAnim">
        <pc:chgData name="Min-Feng Hsieh" userId="ece9e1d9-2caa-407e-99e8-6daa2912cb65" providerId="ADAL" clId="{19375926-14DF-46F7-992A-02285E3BDBAE}" dt="2023-08-24T06:10:32.522" v="712" actId="255"/>
        <pc:sldMkLst>
          <pc:docMk/>
          <pc:sldMk cId="1579333615" sldId="263"/>
        </pc:sldMkLst>
        <pc:spChg chg="mod">
          <ac:chgData name="Min-Feng Hsieh" userId="ece9e1d9-2caa-407e-99e8-6daa2912cb65" providerId="ADAL" clId="{19375926-14DF-46F7-992A-02285E3BDBAE}" dt="2023-08-24T06:10:00.243" v="701" actId="255"/>
          <ac:spMkLst>
            <pc:docMk/>
            <pc:sldMk cId="1579333615" sldId="263"/>
            <ac:spMk id="2" creationId="{058CC1E7-EE9A-0BEB-E038-48A3BC528D8B}"/>
          </ac:spMkLst>
        </pc:spChg>
        <pc:spChg chg="add del mod">
          <ac:chgData name="Min-Feng Hsieh" userId="ece9e1d9-2caa-407e-99e8-6daa2912cb65" providerId="ADAL" clId="{19375926-14DF-46F7-992A-02285E3BDBAE}" dt="2023-08-23T05:29:42.732" v="383" actId="478"/>
          <ac:spMkLst>
            <pc:docMk/>
            <pc:sldMk cId="1579333615" sldId="263"/>
            <ac:spMk id="4" creationId="{1CE90635-3823-66E0-B852-458F4F23A121}"/>
          </ac:spMkLst>
        </pc:spChg>
        <pc:spChg chg="mod">
          <ac:chgData name="Min-Feng Hsieh" userId="ece9e1d9-2caa-407e-99e8-6daa2912cb65" providerId="ADAL" clId="{19375926-14DF-46F7-992A-02285E3BDBAE}" dt="2023-08-24T06:10:32.522" v="712" actId="255"/>
          <ac:spMkLst>
            <pc:docMk/>
            <pc:sldMk cId="1579333615" sldId="263"/>
            <ac:spMk id="6" creationId="{A976AA9F-0732-270E-C50C-C4D3A87B7A5C}"/>
          </ac:spMkLst>
        </pc:spChg>
        <pc:picChg chg="add mod">
          <ac:chgData name="Min-Feng Hsieh" userId="ece9e1d9-2caa-407e-99e8-6daa2912cb65" providerId="ADAL" clId="{19375926-14DF-46F7-992A-02285E3BDBAE}" dt="2023-08-24T06:10:24.947" v="708"/>
          <ac:picMkLst>
            <pc:docMk/>
            <pc:sldMk cId="1579333615" sldId="263"/>
            <ac:picMk id="3" creationId="{771DE0EA-0DF4-8B79-0D35-DE321BD51432}"/>
          </ac:picMkLst>
        </pc:picChg>
        <pc:picChg chg="del">
          <ac:chgData name="Min-Feng Hsieh" userId="ece9e1d9-2caa-407e-99e8-6daa2912cb65" providerId="ADAL" clId="{19375926-14DF-46F7-992A-02285E3BDBAE}" dt="2023-08-23T05:29:37.332" v="381" actId="478"/>
          <ac:picMkLst>
            <pc:docMk/>
            <pc:sldMk cId="1579333615" sldId="263"/>
            <ac:picMk id="5" creationId="{FD8BC6D4-A2D8-ECC4-DDC0-209400A34942}"/>
          </ac:picMkLst>
        </pc:picChg>
        <pc:picChg chg="add del mod">
          <ac:chgData name="Min-Feng Hsieh" userId="ece9e1d9-2caa-407e-99e8-6daa2912cb65" providerId="ADAL" clId="{19375926-14DF-46F7-992A-02285E3BDBAE}" dt="2023-08-23T05:29:58.242" v="387" actId="478"/>
          <ac:picMkLst>
            <pc:docMk/>
            <pc:sldMk cId="1579333615" sldId="263"/>
            <ac:picMk id="7" creationId="{DBFD92B1-15A7-644E-1C76-93A3A8862AD7}"/>
          </ac:picMkLst>
        </pc:picChg>
        <pc:picChg chg="add del mod">
          <ac:chgData name="Min-Feng Hsieh" userId="ece9e1d9-2caa-407e-99e8-6daa2912cb65" providerId="ADAL" clId="{19375926-14DF-46F7-992A-02285E3BDBAE}" dt="2023-08-24T06:10:24.785" v="707" actId="478"/>
          <ac:picMkLst>
            <pc:docMk/>
            <pc:sldMk cId="1579333615" sldId="263"/>
            <ac:picMk id="8" creationId="{221BB967-C212-C489-9B43-BAC3D46A6943}"/>
          </ac:picMkLst>
        </pc:picChg>
      </pc:sldChg>
      <pc:sldChg chg="addSp delSp modSp add mod delAnim modAnim">
        <pc:chgData name="Min-Feng Hsieh" userId="ece9e1d9-2caa-407e-99e8-6daa2912cb65" providerId="ADAL" clId="{19375926-14DF-46F7-992A-02285E3BDBAE}" dt="2023-08-24T06:11:02.478" v="723" actId="27636"/>
        <pc:sldMkLst>
          <pc:docMk/>
          <pc:sldMk cId="648370779" sldId="264"/>
        </pc:sldMkLst>
        <pc:spChg chg="mod">
          <ac:chgData name="Min-Feng Hsieh" userId="ece9e1d9-2caa-407e-99e8-6daa2912cb65" providerId="ADAL" clId="{19375926-14DF-46F7-992A-02285E3BDBAE}" dt="2023-08-24T06:10:43.418" v="716" actId="2711"/>
          <ac:spMkLst>
            <pc:docMk/>
            <pc:sldMk cId="648370779" sldId="264"/>
            <ac:spMk id="2" creationId="{058CC1E7-EE9A-0BEB-E038-48A3BC528D8B}"/>
          </ac:spMkLst>
        </pc:spChg>
        <pc:spChg chg="add del mod">
          <ac:chgData name="Min-Feng Hsieh" userId="ece9e1d9-2caa-407e-99e8-6daa2912cb65" providerId="ADAL" clId="{19375926-14DF-46F7-992A-02285E3BDBAE}" dt="2023-08-23T05:30:58.348" v="402" actId="478"/>
          <ac:spMkLst>
            <pc:docMk/>
            <pc:sldMk cId="648370779" sldId="264"/>
            <ac:spMk id="4" creationId="{B9D25EA6-96E5-C4F0-D7EB-CFECDDA9A83F}"/>
          </ac:spMkLst>
        </pc:spChg>
        <pc:spChg chg="mod">
          <ac:chgData name="Min-Feng Hsieh" userId="ece9e1d9-2caa-407e-99e8-6daa2912cb65" providerId="ADAL" clId="{19375926-14DF-46F7-992A-02285E3BDBAE}" dt="2023-08-24T06:11:02.478" v="723" actId="27636"/>
          <ac:spMkLst>
            <pc:docMk/>
            <pc:sldMk cId="648370779" sldId="264"/>
            <ac:spMk id="6" creationId="{A976AA9F-0732-270E-C50C-C4D3A87B7A5C}"/>
          </ac:spMkLst>
        </pc:spChg>
        <pc:picChg chg="add mod">
          <ac:chgData name="Min-Feng Hsieh" userId="ece9e1d9-2caa-407e-99e8-6daa2912cb65" providerId="ADAL" clId="{19375926-14DF-46F7-992A-02285E3BDBAE}" dt="2023-08-24T06:10:38.274" v="714"/>
          <ac:picMkLst>
            <pc:docMk/>
            <pc:sldMk cId="648370779" sldId="264"/>
            <ac:picMk id="3" creationId="{888BCE1F-CE01-48CA-1B05-583147A135D7}"/>
          </ac:picMkLst>
        </pc:picChg>
        <pc:picChg chg="del">
          <ac:chgData name="Min-Feng Hsieh" userId="ece9e1d9-2caa-407e-99e8-6daa2912cb65" providerId="ADAL" clId="{19375926-14DF-46F7-992A-02285E3BDBAE}" dt="2023-08-23T05:29:46.457" v="384" actId="478"/>
          <ac:picMkLst>
            <pc:docMk/>
            <pc:sldMk cId="648370779" sldId="264"/>
            <ac:picMk id="5" creationId="{FD8BC6D4-A2D8-ECC4-DDC0-209400A34942}"/>
          </ac:picMkLst>
        </pc:picChg>
        <pc:picChg chg="add del mod">
          <ac:chgData name="Min-Feng Hsieh" userId="ece9e1d9-2caa-407e-99e8-6daa2912cb65" providerId="ADAL" clId="{19375926-14DF-46F7-992A-02285E3BDBAE}" dt="2023-08-24T06:10:37.922" v="713" actId="478"/>
          <ac:picMkLst>
            <pc:docMk/>
            <pc:sldMk cId="648370779" sldId="264"/>
            <ac:picMk id="7" creationId="{6F1544BC-FCF8-A6A9-CA7E-379BEFA326B6}"/>
          </ac:picMkLst>
        </pc:picChg>
      </pc:sldChg>
      <pc:sldChg chg="addSp delSp modSp add mod delAnim modAnim">
        <pc:chgData name="Min-Feng Hsieh" userId="ece9e1d9-2caa-407e-99e8-6daa2912cb65" providerId="ADAL" clId="{19375926-14DF-46F7-992A-02285E3BDBAE}" dt="2023-08-24T06:12:19.615" v="747" actId="478"/>
        <pc:sldMkLst>
          <pc:docMk/>
          <pc:sldMk cId="2531324638" sldId="265"/>
        </pc:sldMkLst>
        <pc:spChg chg="mod">
          <ac:chgData name="Min-Feng Hsieh" userId="ece9e1d9-2caa-407e-99e8-6daa2912cb65" providerId="ADAL" clId="{19375926-14DF-46F7-992A-02285E3BDBAE}" dt="2023-08-24T06:11:18.789" v="726" actId="2711"/>
          <ac:spMkLst>
            <pc:docMk/>
            <pc:sldMk cId="2531324638" sldId="265"/>
            <ac:spMk id="2" creationId="{058CC1E7-EE9A-0BEB-E038-48A3BC528D8B}"/>
          </ac:spMkLst>
        </pc:spChg>
        <pc:spChg chg="add del mod">
          <ac:chgData name="Min-Feng Hsieh" userId="ece9e1d9-2caa-407e-99e8-6daa2912cb65" providerId="ADAL" clId="{19375926-14DF-46F7-992A-02285E3BDBAE}" dt="2023-08-23T05:30:13.022" v="393" actId="478"/>
          <ac:spMkLst>
            <pc:docMk/>
            <pc:sldMk cId="2531324638" sldId="265"/>
            <ac:spMk id="4" creationId="{98A22735-FC10-03BF-48CB-20C181E8378D}"/>
          </ac:spMkLst>
        </pc:spChg>
        <pc:spChg chg="mod">
          <ac:chgData name="Min-Feng Hsieh" userId="ece9e1d9-2caa-407e-99e8-6daa2912cb65" providerId="ADAL" clId="{19375926-14DF-46F7-992A-02285E3BDBAE}" dt="2023-08-24T06:11:37.323" v="732" actId="255"/>
          <ac:spMkLst>
            <pc:docMk/>
            <pc:sldMk cId="2531324638" sldId="265"/>
            <ac:spMk id="6" creationId="{A976AA9F-0732-270E-C50C-C4D3A87B7A5C}"/>
          </ac:spMkLst>
        </pc:spChg>
        <pc:picChg chg="add del mod">
          <ac:chgData name="Min-Feng Hsieh" userId="ece9e1d9-2caa-407e-99e8-6daa2912cb65" providerId="ADAL" clId="{19375926-14DF-46F7-992A-02285E3BDBAE}" dt="2023-08-24T06:12:19.054" v="746"/>
          <ac:picMkLst>
            <pc:docMk/>
            <pc:sldMk cId="2531324638" sldId="265"/>
            <ac:picMk id="3" creationId="{FA6F750D-2402-9DE0-E52F-AE9AF7704E87}"/>
          </ac:picMkLst>
        </pc:picChg>
        <pc:picChg chg="del">
          <ac:chgData name="Min-Feng Hsieh" userId="ece9e1d9-2caa-407e-99e8-6daa2912cb65" providerId="ADAL" clId="{19375926-14DF-46F7-992A-02285E3BDBAE}" dt="2023-08-23T05:30:06.563" v="391" actId="478"/>
          <ac:picMkLst>
            <pc:docMk/>
            <pc:sldMk cId="2531324638" sldId="265"/>
            <ac:picMk id="5" creationId="{FD8BC6D4-A2D8-ECC4-DDC0-209400A34942}"/>
          </ac:picMkLst>
        </pc:picChg>
        <pc:picChg chg="add del mod">
          <ac:chgData name="Min-Feng Hsieh" userId="ece9e1d9-2caa-407e-99e8-6daa2912cb65" providerId="ADAL" clId="{19375926-14DF-46F7-992A-02285E3BDBAE}" dt="2023-08-24T06:12:19.615" v="747" actId="478"/>
          <ac:picMkLst>
            <pc:docMk/>
            <pc:sldMk cId="2531324638" sldId="265"/>
            <ac:picMk id="7" creationId="{F6B3B033-46FF-A616-3916-D99DCCA4FE3E}"/>
          </ac:picMkLst>
        </pc:picChg>
      </pc:sldChg>
      <pc:sldChg chg="addSp delSp modSp add mod delAnim modAnim">
        <pc:chgData name="Min-Feng Hsieh" userId="ece9e1d9-2caa-407e-99e8-6daa2912cb65" providerId="ADAL" clId="{19375926-14DF-46F7-992A-02285E3BDBAE}" dt="2023-08-24T06:12:12.898" v="743" actId="255"/>
        <pc:sldMkLst>
          <pc:docMk/>
          <pc:sldMk cId="214948984" sldId="266"/>
        </pc:sldMkLst>
        <pc:spChg chg="mod">
          <ac:chgData name="Min-Feng Hsieh" userId="ece9e1d9-2caa-407e-99e8-6daa2912cb65" providerId="ADAL" clId="{19375926-14DF-46F7-992A-02285E3BDBAE}" dt="2023-08-24T06:11:53.027" v="734" actId="255"/>
          <ac:spMkLst>
            <pc:docMk/>
            <pc:sldMk cId="214948984" sldId="266"/>
            <ac:spMk id="2" creationId="{058CC1E7-EE9A-0BEB-E038-48A3BC528D8B}"/>
          </ac:spMkLst>
        </pc:spChg>
        <pc:spChg chg="add del mod">
          <ac:chgData name="Min-Feng Hsieh" userId="ece9e1d9-2caa-407e-99e8-6daa2912cb65" providerId="ADAL" clId="{19375926-14DF-46F7-992A-02285E3BDBAE}" dt="2023-08-23T05:30:32.370" v="398" actId="478"/>
          <ac:spMkLst>
            <pc:docMk/>
            <pc:sldMk cId="214948984" sldId="266"/>
            <ac:spMk id="4" creationId="{9C895E62-9E48-AB24-8494-5265EB067CA9}"/>
          </ac:spMkLst>
        </pc:spChg>
        <pc:spChg chg="mod">
          <ac:chgData name="Min-Feng Hsieh" userId="ece9e1d9-2caa-407e-99e8-6daa2912cb65" providerId="ADAL" clId="{19375926-14DF-46F7-992A-02285E3BDBAE}" dt="2023-08-24T06:12:12.898" v="743" actId="255"/>
          <ac:spMkLst>
            <pc:docMk/>
            <pc:sldMk cId="214948984" sldId="266"/>
            <ac:spMk id="6" creationId="{A976AA9F-0732-270E-C50C-C4D3A87B7A5C}"/>
          </ac:spMkLst>
        </pc:spChg>
        <pc:picChg chg="del">
          <ac:chgData name="Min-Feng Hsieh" userId="ece9e1d9-2caa-407e-99e8-6daa2912cb65" providerId="ADAL" clId="{19375926-14DF-46F7-992A-02285E3BDBAE}" dt="2023-08-23T05:30:29.567" v="396" actId="478"/>
          <ac:picMkLst>
            <pc:docMk/>
            <pc:sldMk cId="214948984" sldId="266"/>
            <ac:picMk id="5" creationId="{FD8BC6D4-A2D8-ECC4-DDC0-209400A34942}"/>
          </ac:picMkLst>
        </pc:picChg>
        <pc:picChg chg="add mod">
          <ac:chgData name="Min-Feng Hsieh" userId="ece9e1d9-2caa-407e-99e8-6daa2912cb65" providerId="ADAL" clId="{19375926-14DF-46F7-992A-02285E3BDBAE}" dt="2023-08-23T05:30:29.863" v="397"/>
          <ac:picMkLst>
            <pc:docMk/>
            <pc:sldMk cId="214948984" sldId="266"/>
            <ac:picMk id="7" creationId="{257C0213-A3D9-ADA1-6325-9928411B6050}"/>
          </ac:picMkLst>
        </pc:picChg>
      </pc:sldChg>
      <pc:sldChg chg="modSp new mod modNotesTx">
        <pc:chgData name="Min-Feng Hsieh" userId="ece9e1d9-2caa-407e-99e8-6daa2912cb65" providerId="ADAL" clId="{19375926-14DF-46F7-992A-02285E3BDBAE}" dt="2023-08-24T06:13:04.173" v="757" actId="255"/>
        <pc:sldMkLst>
          <pc:docMk/>
          <pc:sldMk cId="4107849094" sldId="267"/>
        </pc:sldMkLst>
        <pc:spChg chg="mod">
          <ac:chgData name="Min-Feng Hsieh" userId="ece9e1d9-2caa-407e-99e8-6daa2912cb65" providerId="ADAL" clId="{19375926-14DF-46F7-992A-02285E3BDBAE}" dt="2023-08-24T06:12:31.610" v="749" actId="255"/>
          <ac:spMkLst>
            <pc:docMk/>
            <pc:sldMk cId="4107849094" sldId="267"/>
            <ac:spMk id="2" creationId="{75B53A7E-5975-1033-7B43-7034EF73AE9B}"/>
          </ac:spMkLst>
        </pc:spChg>
        <pc:spChg chg="mod">
          <ac:chgData name="Min-Feng Hsieh" userId="ece9e1d9-2caa-407e-99e8-6daa2912cb65" providerId="ADAL" clId="{19375926-14DF-46F7-992A-02285E3BDBAE}" dt="2023-08-24T06:13:04.173" v="757" actId="255"/>
          <ac:spMkLst>
            <pc:docMk/>
            <pc:sldMk cId="4107849094" sldId="267"/>
            <ac:spMk id="3" creationId="{BDC76C0D-2742-E10F-5B69-1B50BE310EAC}"/>
          </ac:spMkLst>
        </pc:spChg>
      </pc:sldChg>
      <pc:sldChg chg="addSp delSp modSp new mod">
        <pc:chgData name="Min-Feng Hsieh" userId="ece9e1d9-2caa-407e-99e8-6daa2912cb65" providerId="ADAL" clId="{19375926-14DF-46F7-992A-02285E3BDBAE}" dt="2023-08-24T07:35:24.752" v="1949" actId="20577"/>
        <pc:sldMkLst>
          <pc:docMk/>
          <pc:sldMk cId="2099977072" sldId="268"/>
        </pc:sldMkLst>
        <pc:spChg chg="mod">
          <ac:chgData name="Min-Feng Hsieh" userId="ece9e1d9-2caa-407e-99e8-6daa2912cb65" providerId="ADAL" clId="{19375926-14DF-46F7-992A-02285E3BDBAE}" dt="2023-08-24T07:35:24.752" v="1949" actId="20577"/>
          <ac:spMkLst>
            <pc:docMk/>
            <pc:sldMk cId="2099977072" sldId="268"/>
            <ac:spMk id="2" creationId="{14A2B44E-7AD4-5BEF-5021-AFCA23297939}"/>
          </ac:spMkLst>
        </pc:spChg>
        <pc:spChg chg="mod">
          <ac:chgData name="Min-Feng Hsieh" userId="ece9e1d9-2caa-407e-99e8-6daa2912cb65" providerId="ADAL" clId="{19375926-14DF-46F7-992A-02285E3BDBAE}" dt="2023-08-24T06:13:35.914" v="764" actId="2711"/>
          <ac:spMkLst>
            <pc:docMk/>
            <pc:sldMk cId="2099977072" sldId="268"/>
            <ac:spMk id="3" creationId="{B8C5F420-244D-8FDA-14B5-EAE55A854833}"/>
          </ac:spMkLst>
        </pc:spChg>
        <pc:picChg chg="add del mod">
          <ac:chgData name="Min-Feng Hsieh" userId="ece9e1d9-2caa-407e-99e8-6daa2912cb65" providerId="ADAL" clId="{19375926-14DF-46F7-992A-02285E3BDBAE}" dt="2023-08-23T06:54:31.931" v="606" actId="22"/>
          <ac:picMkLst>
            <pc:docMk/>
            <pc:sldMk cId="2099977072" sldId="268"/>
            <ac:picMk id="6" creationId="{247B66C9-E3A4-634D-03B0-279E62374C86}"/>
          </ac:picMkLst>
        </pc:picChg>
      </pc:sldChg>
      <pc:sldChg chg="addSp delSp modSp new mod">
        <pc:chgData name="Min-Feng Hsieh" userId="ece9e1d9-2caa-407e-99e8-6daa2912cb65" providerId="ADAL" clId="{19375926-14DF-46F7-992A-02285E3BDBAE}" dt="2023-08-24T06:17:56.817" v="878" actId="207"/>
        <pc:sldMkLst>
          <pc:docMk/>
          <pc:sldMk cId="998898505" sldId="269"/>
        </pc:sldMkLst>
        <pc:spChg chg="del">
          <ac:chgData name="Min-Feng Hsieh" userId="ece9e1d9-2caa-407e-99e8-6daa2912cb65" providerId="ADAL" clId="{19375926-14DF-46F7-992A-02285E3BDBAE}" dt="2023-08-23T06:54:37.833" v="609" actId="478"/>
          <ac:spMkLst>
            <pc:docMk/>
            <pc:sldMk cId="998898505" sldId="269"/>
            <ac:spMk id="2" creationId="{28EF2EE6-D2C3-EB4B-EF05-15F3BD664381}"/>
          </ac:spMkLst>
        </pc:spChg>
        <pc:spChg chg="add mod">
          <ac:chgData name="Min-Feng Hsieh" userId="ece9e1d9-2caa-407e-99e8-6daa2912cb65" providerId="ADAL" clId="{19375926-14DF-46F7-992A-02285E3BDBAE}" dt="2023-08-24T06:17:13.222" v="871" actId="164"/>
          <ac:spMkLst>
            <pc:docMk/>
            <pc:sldMk cId="998898505" sldId="269"/>
            <ac:spMk id="3" creationId="{0AE76CC9-E3AC-F7A4-EEBD-B528D1C151CD}"/>
          </ac:spMkLst>
        </pc:spChg>
        <pc:spChg chg="del">
          <ac:chgData name="Min-Feng Hsieh" userId="ece9e1d9-2caa-407e-99e8-6daa2912cb65" providerId="ADAL" clId="{19375926-14DF-46F7-992A-02285E3BDBAE}" dt="2023-08-23T06:54:38.864" v="610" actId="478"/>
          <ac:spMkLst>
            <pc:docMk/>
            <pc:sldMk cId="998898505" sldId="269"/>
            <ac:spMk id="3" creationId="{692108D8-0E21-CE95-EB5A-CC20CC65668D}"/>
          </ac:spMkLst>
        </pc:spChg>
        <pc:spChg chg="add mod">
          <ac:chgData name="Min-Feng Hsieh" userId="ece9e1d9-2caa-407e-99e8-6daa2912cb65" providerId="ADAL" clId="{19375926-14DF-46F7-992A-02285E3BDBAE}" dt="2023-08-24T06:17:13.222" v="871" actId="164"/>
          <ac:spMkLst>
            <pc:docMk/>
            <pc:sldMk cId="998898505" sldId="269"/>
            <ac:spMk id="5" creationId="{82264B16-5DF0-4D7D-F2B5-D6B1777A4C70}"/>
          </ac:spMkLst>
        </pc:spChg>
        <pc:spChg chg="add mod">
          <ac:chgData name="Min-Feng Hsieh" userId="ece9e1d9-2caa-407e-99e8-6daa2912cb65" providerId="ADAL" clId="{19375926-14DF-46F7-992A-02285E3BDBAE}" dt="2023-08-24T06:17:19.310" v="872" actId="164"/>
          <ac:spMkLst>
            <pc:docMk/>
            <pc:sldMk cId="998898505" sldId="269"/>
            <ac:spMk id="7" creationId="{008279A7-5DF9-3589-CE47-9EEE7F4E2D6F}"/>
          </ac:spMkLst>
        </pc:spChg>
        <pc:spChg chg="add mod">
          <ac:chgData name="Min-Feng Hsieh" userId="ece9e1d9-2caa-407e-99e8-6daa2912cb65" providerId="ADAL" clId="{19375926-14DF-46F7-992A-02285E3BDBAE}" dt="2023-08-24T06:17:56.817" v="878" actId="207"/>
          <ac:spMkLst>
            <pc:docMk/>
            <pc:sldMk cId="998898505" sldId="269"/>
            <ac:spMk id="10" creationId="{930C05AD-4762-6579-6C5A-969FA26DEC5C}"/>
          </ac:spMkLst>
        </pc:spChg>
        <pc:grpChg chg="add mod">
          <ac:chgData name="Min-Feng Hsieh" userId="ece9e1d9-2caa-407e-99e8-6daa2912cb65" providerId="ADAL" clId="{19375926-14DF-46F7-992A-02285E3BDBAE}" dt="2023-08-24T06:17:19.310" v="872" actId="164"/>
          <ac:grpSpMkLst>
            <pc:docMk/>
            <pc:sldMk cId="998898505" sldId="269"/>
            <ac:grpSpMk id="8" creationId="{41339331-E7D5-B69E-43DA-8FA5A6A328D0}"/>
          </ac:grpSpMkLst>
        </pc:grpChg>
        <pc:grpChg chg="add mod">
          <ac:chgData name="Min-Feng Hsieh" userId="ece9e1d9-2caa-407e-99e8-6daa2912cb65" providerId="ADAL" clId="{19375926-14DF-46F7-992A-02285E3BDBAE}" dt="2023-08-24T06:17:19.310" v="872" actId="164"/>
          <ac:grpSpMkLst>
            <pc:docMk/>
            <pc:sldMk cId="998898505" sldId="269"/>
            <ac:grpSpMk id="9" creationId="{5CAECD98-1778-CA13-A764-AC2D8FEAB695}"/>
          </ac:grpSpMkLst>
        </pc:grpChg>
        <pc:picChg chg="add mod">
          <ac:chgData name="Min-Feng Hsieh" userId="ece9e1d9-2caa-407e-99e8-6daa2912cb65" providerId="ADAL" clId="{19375926-14DF-46F7-992A-02285E3BDBAE}" dt="2023-08-24T06:17:13.222" v="871" actId="164"/>
          <ac:picMkLst>
            <pc:docMk/>
            <pc:sldMk cId="998898505" sldId="269"/>
            <ac:picMk id="6" creationId="{F70F4F55-3C70-181B-EF99-F0DB7F54F022}"/>
          </ac:picMkLst>
        </pc:picChg>
        <pc:inkChg chg="add">
          <ac:chgData name="Min-Feng Hsieh" userId="ece9e1d9-2caa-407e-99e8-6daa2912cb65" providerId="ADAL" clId="{19375926-14DF-46F7-992A-02285E3BDBAE}" dt="2023-08-24T06:14:28.770" v="765" actId="9405"/>
          <ac:inkMkLst>
            <pc:docMk/>
            <pc:sldMk cId="998898505" sldId="269"/>
            <ac:inkMk id="2" creationId="{1D0D5B3B-E544-7433-A806-0C891DCDA39D}"/>
          </ac:inkMkLst>
        </pc:inkChg>
      </pc:sldChg>
      <pc:sldChg chg="addSp delSp modSp new mod">
        <pc:chgData name="Min-Feng Hsieh" userId="ece9e1d9-2caa-407e-99e8-6daa2912cb65" providerId="ADAL" clId="{19375926-14DF-46F7-992A-02285E3BDBAE}" dt="2023-08-24T06:29:23.905" v="1085" actId="1076"/>
        <pc:sldMkLst>
          <pc:docMk/>
          <pc:sldMk cId="4267950471" sldId="270"/>
        </pc:sldMkLst>
        <pc:spChg chg="mod">
          <ac:chgData name="Min-Feng Hsieh" userId="ece9e1d9-2caa-407e-99e8-6daa2912cb65" providerId="ADAL" clId="{19375926-14DF-46F7-992A-02285E3BDBAE}" dt="2023-08-24T06:29:12.220" v="1084"/>
          <ac:spMkLst>
            <pc:docMk/>
            <pc:sldMk cId="4267950471" sldId="270"/>
            <ac:spMk id="2" creationId="{3254D41C-203E-0674-624E-12684BB571C2}"/>
          </ac:spMkLst>
        </pc:spChg>
        <pc:spChg chg="del">
          <ac:chgData name="Min-Feng Hsieh" userId="ece9e1d9-2caa-407e-99e8-6daa2912cb65" providerId="ADAL" clId="{19375926-14DF-46F7-992A-02285E3BDBAE}" dt="2023-08-24T06:19:46.144" v="902" actId="478"/>
          <ac:spMkLst>
            <pc:docMk/>
            <pc:sldMk cId="4267950471" sldId="270"/>
            <ac:spMk id="3" creationId="{A1C6FCC4-0A26-76EB-FF7C-2EB18E418396}"/>
          </ac:spMkLst>
        </pc:spChg>
        <pc:spChg chg="add mod topLvl">
          <ac:chgData name="Min-Feng Hsieh" userId="ece9e1d9-2caa-407e-99e8-6daa2912cb65" providerId="ADAL" clId="{19375926-14DF-46F7-992A-02285E3BDBAE}" dt="2023-08-24T06:21:28.866" v="942" actId="164"/>
          <ac:spMkLst>
            <pc:docMk/>
            <pc:sldMk cId="4267950471" sldId="270"/>
            <ac:spMk id="5" creationId="{04ED9698-001A-B90C-A854-797413A9083A}"/>
          </ac:spMkLst>
        </pc:spChg>
        <pc:spChg chg="add del mod">
          <ac:chgData name="Min-Feng Hsieh" userId="ece9e1d9-2caa-407e-99e8-6daa2912cb65" providerId="ADAL" clId="{19375926-14DF-46F7-992A-02285E3BDBAE}" dt="2023-08-24T06:20:53.300" v="921" actId="478"/>
          <ac:spMkLst>
            <pc:docMk/>
            <pc:sldMk cId="4267950471" sldId="270"/>
            <ac:spMk id="6" creationId="{919A99D6-905B-4050-02A1-44D78F7D3581}"/>
          </ac:spMkLst>
        </pc:spChg>
        <pc:spChg chg="add del mod">
          <ac:chgData name="Min-Feng Hsieh" userId="ece9e1d9-2caa-407e-99e8-6daa2912cb65" providerId="ADAL" clId="{19375926-14DF-46F7-992A-02285E3BDBAE}" dt="2023-08-24T06:20:56.018" v="924" actId="478"/>
          <ac:spMkLst>
            <pc:docMk/>
            <pc:sldMk cId="4267950471" sldId="270"/>
            <ac:spMk id="7" creationId="{9761CE7B-89BB-61A3-565A-382BAB307E69}"/>
          </ac:spMkLst>
        </pc:spChg>
        <pc:spChg chg="add del mod topLvl">
          <ac:chgData name="Min-Feng Hsieh" userId="ece9e1d9-2caa-407e-99e8-6daa2912cb65" providerId="ADAL" clId="{19375926-14DF-46F7-992A-02285E3BDBAE}" dt="2023-08-24T06:20:57.111" v="925" actId="478"/>
          <ac:spMkLst>
            <pc:docMk/>
            <pc:sldMk cId="4267950471" sldId="270"/>
            <ac:spMk id="8" creationId="{973F7F17-5A8D-9A03-9D36-8CC2530FC09E}"/>
          </ac:spMkLst>
        </pc:spChg>
        <pc:spChg chg="add del mod">
          <ac:chgData name="Min-Feng Hsieh" userId="ece9e1d9-2caa-407e-99e8-6daa2912cb65" providerId="ADAL" clId="{19375926-14DF-46F7-992A-02285E3BDBAE}" dt="2023-08-24T06:20:49.087" v="918" actId="478"/>
          <ac:spMkLst>
            <pc:docMk/>
            <pc:sldMk cId="4267950471" sldId="270"/>
            <ac:spMk id="10" creationId="{C8012978-A628-9892-52A0-4453B83375F9}"/>
          </ac:spMkLst>
        </pc:spChg>
        <pc:spChg chg="add mod">
          <ac:chgData name="Min-Feng Hsieh" userId="ece9e1d9-2caa-407e-99e8-6daa2912cb65" providerId="ADAL" clId="{19375926-14DF-46F7-992A-02285E3BDBAE}" dt="2023-08-24T06:21:28.866" v="942" actId="164"/>
          <ac:spMkLst>
            <pc:docMk/>
            <pc:sldMk cId="4267950471" sldId="270"/>
            <ac:spMk id="11" creationId="{0D40E5F6-123A-A859-40DC-BEF7BE84FE06}"/>
          </ac:spMkLst>
        </pc:spChg>
        <pc:spChg chg="add mod">
          <ac:chgData name="Min-Feng Hsieh" userId="ece9e1d9-2caa-407e-99e8-6daa2912cb65" providerId="ADAL" clId="{19375926-14DF-46F7-992A-02285E3BDBAE}" dt="2023-08-24T06:21:28.866" v="942" actId="164"/>
          <ac:spMkLst>
            <pc:docMk/>
            <pc:sldMk cId="4267950471" sldId="270"/>
            <ac:spMk id="12" creationId="{EE8DCD8A-1304-682D-4B95-D6FAB656B3FB}"/>
          </ac:spMkLst>
        </pc:spChg>
        <pc:spChg chg="add mod">
          <ac:chgData name="Min-Feng Hsieh" userId="ece9e1d9-2caa-407e-99e8-6daa2912cb65" providerId="ADAL" clId="{19375926-14DF-46F7-992A-02285E3BDBAE}" dt="2023-08-24T06:21:33.728" v="944" actId="1076"/>
          <ac:spMkLst>
            <pc:docMk/>
            <pc:sldMk cId="4267950471" sldId="270"/>
            <ac:spMk id="13" creationId="{8B625B7A-B856-DA88-936D-F315C197DB4E}"/>
          </ac:spMkLst>
        </pc:spChg>
        <pc:spChg chg="add mod topLvl">
          <ac:chgData name="Min-Feng Hsieh" userId="ece9e1d9-2caa-407e-99e8-6daa2912cb65" providerId="ADAL" clId="{19375926-14DF-46F7-992A-02285E3BDBAE}" dt="2023-08-24T06:28:03.504" v="1075" actId="164"/>
          <ac:spMkLst>
            <pc:docMk/>
            <pc:sldMk cId="4267950471" sldId="270"/>
            <ac:spMk id="29" creationId="{0DDFFEF6-4943-14AA-5A94-590B22C49CD8}"/>
          </ac:spMkLst>
        </pc:spChg>
        <pc:spChg chg="add del mod topLvl">
          <ac:chgData name="Min-Feng Hsieh" userId="ece9e1d9-2caa-407e-99e8-6daa2912cb65" providerId="ADAL" clId="{19375926-14DF-46F7-992A-02285E3BDBAE}" dt="2023-08-24T06:27:47.572" v="1071" actId="478"/>
          <ac:spMkLst>
            <pc:docMk/>
            <pc:sldMk cId="4267950471" sldId="270"/>
            <ac:spMk id="30" creationId="{36911F05-E31F-9068-ABED-0CDE003D2D9E}"/>
          </ac:spMkLst>
        </pc:spChg>
        <pc:spChg chg="add mod">
          <ac:chgData name="Min-Feng Hsieh" userId="ece9e1d9-2caa-407e-99e8-6daa2912cb65" providerId="ADAL" clId="{19375926-14DF-46F7-992A-02285E3BDBAE}" dt="2023-08-24T06:28:25.297" v="1079" actId="2711"/>
          <ac:spMkLst>
            <pc:docMk/>
            <pc:sldMk cId="4267950471" sldId="270"/>
            <ac:spMk id="32" creationId="{AF81C2D7-353D-A8D6-C4FF-C4E9BF216980}"/>
          </ac:spMkLst>
        </pc:spChg>
        <pc:spChg chg="add mod">
          <ac:chgData name="Min-Feng Hsieh" userId="ece9e1d9-2caa-407e-99e8-6daa2912cb65" providerId="ADAL" clId="{19375926-14DF-46F7-992A-02285E3BDBAE}" dt="2023-08-24T06:28:03.504" v="1075" actId="164"/>
          <ac:spMkLst>
            <pc:docMk/>
            <pc:sldMk cId="4267950471" sldId="270"/>
            <ac:spMk id="33" creationId="{6D199462-91EC-6402-D3F2-75093C3A8F04}"/>
          </ac:spMkLst>
        </pc:spChg>
        <pc:grpChg chg="add del mod">
          <ac:chgData name="Min-Feng Hsieh" userId="ece9e1d9-2caa-407e-99e8-6daa2912cb65" providerId="ADAL" clId="{19375926-14DF-46F7-992A-02285E3BDBAE}" dt="2023-08-24T06:20:57.111" v="925" actId="478"/>
          <ac:grpSpMkLst>
            <pc:docMk/>
            <pc:sldMk cId="4267950471" sldId="270"/>
            <ac:grpSpMk id="9" creationId="{A8D9A4A5-9D72-2472-C945-A4F0DA622F9D}"/>
          </ac:grpSpMkLst>
        </pc:grpChg>
        <pc:grpChg chg="add mod">
          <ac:chgData name="Min-Feng Hsieh" userId="ece9e1d9-2caa-407e-99e8-6daa2912cb65" providerId="ADAL" clId="{19375926-14DF-46F7-992A-02285E3BDBAE}" dt="2023-08-24T06:23:58.898" v="968" actId="164"/>
          <ac:grpSpMkLst>
            <pc:docMk/>
            <pc:sldMk cId="4267950471" sldId="270"/>
            <ac:grpSpMk id="14" creationId="{F0AB77F1-A1F1-84E3-08EB-D27DE349303E}"/>
          </ac:grpSpMkLst>
        </pc:grpChg>
        <pc:grpChg chg="add mod">
          <ac:chgData name="Min-Feng Hsieh" userId="ece9e1d9-2caa-407e-99e8-6daa2912cb65" providerId="ADAL" clId="{19375926-14DF-46F7-992A-02285E3BDBAE}" dt="2023-08-24T06:29:23.905" v="1085" actId="1076"/>
          <ac:grpSpMkLst>
            <pc:docMk/>
            <pc:sldMk cId="4267950471" sldId="270"/>
            <ac:grpSpMk id="28" creationId="{B670A47F-24AA-9CB7-45BC-709FAAA23C4C}"/>
          </ac:grpSpMkLst>
        </pc:grpChg>
        <pc:grpChg chg="add del mod">
          <ac:chgData name="Min-Feng Hsieh" userId="ece9e1d9-2caa-407e-99e8-6daa2912cb65" providerId="ADAL" clId="{19375926-14DF-46F7-992A-02285E3BDBAE}" dt="2023-08-24T06:27:47.572" v="1071" actId="478"/>
          <ac:grpSpMkLst>
            <pc:docMk/>
            <pc:sldMk cId="4267950471" sldId="270"/>
            <ac:grpSpMk id="31" creationId="{5CE2D813-004B-0A2A-64D0-0592744FA36F}"/>
          </ac:grpSpMkLst>
        </pc:grpChg>
        <pc:grpChg chg="add mod">
          <ac:chgData name="Min-Feng Hsieh" userId="ece9e1d9-2caa-407e-99e8-6daa2912cb65" providerId="ADAL" clId="{19375926-14DF-46F7-992A-02285E3BDBAE}" dt="2023-08-24T06:29:23.905" v="1085" actId="1076"/>
          <ac:grpSpMkLst>
            <pc:docMk/>
            <pc:sldMk cId="4267950471" sldId="270"/>
            <ac:grpSpMk id="34" creationId="{D1B95229-942B-4627-E3B3-9C35E6B78160}"/>
          </ac:grpSpMkLst>
        </pc:grpChg>
        <pc:cxnChg chg="add mod">
          <ac:chgData name="Min-Feng Hsieh" userId="ece9e1d9-2caa-407e-99e8-6daa2912cb65" providerId="ADAL" clId="{19375926-14DF-46F7-992A-02285E3BDBAE}" dt="2023-08-24T06:23:58.898" v="968" actId="164"/>
          <ac:cxnSpMkLst>
            <pc:docMk/>
            <pc:sldMk cId="4267950471" sldId="270"/>
            <ac:cxnSpMk id="16" creationId="{C8D1AABE-0140-FC10-8513-998C60446708}"/>
          </ac:cxnSpMkLst>
        </pc:cxnChg>
        <pc:cxnChg chg="add del mod">
          <ac:chgData name="Min-Feng Hsieh" userId="ece9e1d9-2caa-407e-99e8-6daa2912cb65" providerId="ADAL" clId="{19375926-14DF-46F7-992A-02285E3BDBAE}" dt="2023-08-24T06:22:22.190" v="953" actId="478"/>
          <ac:cxnSpMkLst>
            <pc:docMk/>
            <pc:sldMk cId="4267950471" sldId="270"/>
            <ac:cxnSpMk id="17" creationId="{CC1C9708-E03E-A455-150B-4E8A05AD5335}"/>
          </ac:cxnSpMkLst>
        </pc:cxnChg>
        <pc:cxnChg chg="add mod">
          <ac:chgData name="Min-Feng Hsieh" userId="ece9e1d9-2caa-407e-99e8-6daa2912cb65" providerId="ADAL" clId="{19375926-14DF-46F7-992A-02285E3BDBAE}" dt="2023-08-24T06:23:58.898" v="968" actId="164"/>
          <ac:cxnSpMkLst>
            <pc:docMk/>
            <pc:sldMk cId="4267950471" sldId="270"/>
            <ac:cxnSpMk id="20" creationId="{8D77560C-5035-85F1-179E-322BF5855904}"/>
          </ac:cxnSpMkLst>
        </pc:cxnChg>
        <pc:cxnChg chg="add mod">
          <ac:chgData name="Min-Feng Hsieh" userId="ece9e1d9-2caa-407e-99e8-6daa2912cb65" providerId="ADAL" clId="{19375926-14DF-46F7-992A-02285E3BDBAE}" dt="2023-08-24T06:23:58.898" v="968" actId="164"/>
          <ac:cxnSpMkLst>
            <pc:docMk/>
            <pc:sldMk cId="4267950471" sldId="270"/>
            <ac:cxnSpMk id="22" creationId="{DD19FFAE-7DE3-687D-C10C-37242F048E5D}"/>
          </ac:cxnSpMkLst>
        </pc:cxnChg>
        <pc:cxnChg chg="add mod">
          <ac:chgData name="Min-Feng Hsieh" userId="ece9e1d9-2caa-407e-99e8-6daa2912cb65" providerId="ADAL" clId="{19375926-14DF-46F7-992A-02285E3BDBAE}" dt="2023-08-24T06:23:58.898" v="968" actId="164"/>
          <ac:cxnSpMkLst>
            <pc:docMk/>
            <pc:sldMk cId="4267950471" sldId="270"/>
            <ac:cxnSpMk id="24" creationId="{C10A2C28-EE08-F0D9-46FC-563DA4A355E6}"/>
          </ac:cxnSpMkLst>
        </pc:cxnChg>
        <pc:cxnChg chg="add mod">
          <ac:chgData name="Min-Feng Hsieh" userId="ece9e1d9-2caa-407e-99e8-6daa2912cb65" providerId="ADAL" clId="{19375926-14DF-46F7-992A-02285E3BDBAE}" dt="2023-08-24T06:23:58.898" v="968" actId="164"/>
          <ac:cxnSpMkLst>
            <pc:docMk/>
            <pc:sldMk cId="4267950471" sldId="270"/>
            <ac:cxnSpMk id="27" creationId="{3EFC311A-3120-BBDB-FFB6-9BFA4DE223C6}"/>
          </ac:cxnSpMkLst>
        </pc:cxnChg>
      </pc:sldChg>
      <pc:sldChg chg="addSp delSp modSp add mod">
        <pc:chgData name="Min-Feng Hsieh" userId="ece9e1d9-2caa-407e-99e8-6daa2912cb65" providerId="ADAL" clId="{19375926-14DF-46F7-992A-02285E3BDBAE}" dt="2023-08-24T06:43:32.544" v="1634" actId="20577"/>
        <pc:sldMkLst>
          <pc:docMk/>
          <pc:sldMk cId="3861705039" sldId="271"/>
        </pc:sldMkLst>
        <pc:spChg chg="mod">
          <ac:chgData name="Min-Feng Hsieh" userId="ece9e1d9-2caa-407e-99e8-6daa2912cb65" providerId="ADAL" clId="{19375926-14DF-46F7-992A-02285E3BDBAE}" dt="2023-08-24T06:30:28.555" v="1123" actId="1035"/>
          <ac:spMkLst>
            <pc:docMk/>
            <pc:sldMk cId="3861705039" sldId="271"/>
            <ac:spMk id="6" creationId="{1A268F6D-7892-26C7-F09F-DD534001785B}"/>
          </ac:spMkLst>
        </pc:spChg>
        <pc:spChg chg="mod">
          <ac:chgData name="Min-Feng Hsieh" userId="ece9e1d9-2caa-407e-99e8-6daa2912cb65" providerId="ADAL" clId="{19375926-14DF-46F7-992A-02285E3BDBAE}" dt="2023-08-24T06:30:16.736" v="1101" actId="1076"/>
          <ac:spMkLst>
            <pc:docMk/>
            <pc:sldMk cId="3861705039" sldId="271"/>
            <ac:spMk id="7" creationId="{791386BA-50C7-73F0-0E9D-E5FB5DCB0500}"/>
          </ac:spMkLst>
        </pc:spChg>
        <pc:spChg chg="del mod">
          <ac:chgData name="Min-Feng Hsieh" userId="ece9e1d9-2caa-407e-99e8-6daa2912cb65" providerId="ADAL" clId="{19375926-14DF-46F7-992A-02285E3BDBAE}" dt="2023-08-24T06:30:33.645" v="1124" actId="478"/>
          <ac:spMkLst>
            <pc:docMk/>
            <pc:sldMk cId="3861705039" sldId="271"/>
            <ac:spMk id="8" creationId="{C243DEDC-CAB6-7240-C9FC-41003D663673}"/>
          </ac:spMkLst>
        </pc:spChg>
        <pc:spChg chg="add mod">
          <ac:chgData name="Min-Feng Hsieh" userId="ece9e1d9-2caa-407e-99e8-6daa2912cb65" providerId="ADAL" clId="{19375926-14DF-46F7-992A-02285E3BDBAE}" dt="2023-08-24T06:30:46.138" v="1128" actId="164"/>
          <ac:spMkLst>
            <pc:docMk/>
            <pc:sldMk cId="3861705039" sldId="271"/>
            <ac:spMk id="9" creationId="{24924F15-032B-6530-1BC4-53B6FBD78D11}"/>
          </ac:spMkLst>
        </pc:spChg>
        <pc:spChg chg="add mod">
          <ac:chgData name="Min-Feng Hsieh" userId="ece9e1d9-2caa-407e-99e8-6daa2912cb65" providerId="ADAL" clId="{19375926-14DF-46F7-992A-02285E3BDBAE}" dt="2023-08-24T06:43:32.544" v="1634" actId="20577"/>
          <ac:spMkLst>
            <pc:docMk/>
            <pc:sldMk cId="3861705039" sldId="271"/>
            <ac:spMk id="15" creationId="{6FC8E41A-CBC0-1B33-336C-92A1726E4785}"/>
          </ac:spMkLst>
        </pc:spChg>
        <pc:spChg chg="del">
          <ac:chgData name="Min-Feng Hsieh" userId="ece9e1d9-2caa-407e-99e8-6daa2912cb65" providerId="ADAL" clId="{19375926-14DF-46F7-992A-02285E3BDBAE}" dt="2023-08-24T06:29:49.807" v="1089" actId="478"/>
          <ac:spMkLst>
            <pc:docMk/>
            <pc:sldMk cId="3861705039" sldId="271"/>
            <ac:spMk id="29" creationId="{0DDFFEF6-4943-14AA-5A94-590B22C49CD8}"/>
          </ac:spMkLst>
        </pc:spChg>
        <pc:spChg chg="mod">
          <ac:chgData name="Min-Feng Hsieh" userId="ece9e1d9-2caa-407e-99e8-6daa2912cb65" providerId="ADAL" clId="{19375926-14DF-46F7-992A-02285E3BDBAE}" dt="2023-08-24T06:29:48.922" v="1088" actId="6549"/>
          <ac:spMkLst>
            <pc:docMk/>
            <pc:sldMk cId="3861705039" sldId="271"/>
            <ac:spMk id="32" creationId="{AF81C2D7-353D-A8D6-C4FF-C4E9BF216980}"/>
          </ac:spMkLst>
        </pc:spChg>
        <pc:grpChg chg="add mod">
          <ac:chgData name="Min-Feng Hsieh" userId="ece9e1d9-2caa-407e-99e8-6daa2912cb65" providerId="ADAL" clId="{19375926-14DF-46F7-992A-02285E3BDBAE}" dt="2023-08-24T06:30:46.138" v="1128" actId="164"/>
          <ac:grpSpMkLst>
            <pc:docMk/>
            <pc:sldMk cId="3861705039" sldId="271"/>
            <ac:grpSpMk id="3" creationId="{8725215A-5B6D-7492-6274-0EB7D5488498}"/>
          </ac:grpSpMkLst>
        </pc:grpChg>
        <pc:grpChg chg="add mod">
          <ac:chgData name="Min-Feng Hsieh" userId="ece9e1d9-2caa-407e-99e8-6daa2912cb65" providerId="ADAL" clId="{19375926-14DF-46F7-992A-02285E3BDBAE}" dt="2023-08-24T06:35:59.678" v="1368" actId="1076"/>
          <ac:grpSpMkLst>
            <pc:docMk/>
            <pc:sldMk cId="3861705039" sldId="271"/>
            <ac:grpSpMk id="10" creationId="{09E11F91-F5FD-05BF-094A-A26D2D4298E6}"/>
          </ac:grpSpMkLst>
        </pc:grpChg>
        <pc:grpChg chg="del">
          <ac:chgData name="Min-Feng Hsieh" userId="ece9e1d9-2caa-407e-99e8-6daa2912cb65" providerId="ADAL" clId="{19375926-14DF-46F7-992A-02285E3BDBAE}" dt="2023-08-24T06:29:48.293" v="1087" actId="478"/>
          <ac:grpSpMkLst>
            <pc:docMk/>
            <pc:sldMk cId="3861705039" sldId="271"/>
            <ac:grpSpMk id="28" creationId="{B670A47F-24AA-9CB7-45BC-709FAAA23C4C}"/>
          </ac:grpSpMkLst>
        </pc:grpChg>
        <pc:grpChg chg="del">
          <ac:chgData name="Min-Feng Hsieh" userId="ece9e1d9-2caa-407e-99e8-6daa2912cb65" providerId="ADAL" clId="{19375926-14DF-46F7-992A-02285E3BDBAE}" dt="2023-08-24T06:29:52.403" v="1090" actId="478"/>
          <ac:grpSpMkLst>
            <pc:docMk/>
            <pc:sldMk cId="3861705039" sldId="271"/>
            <ac:grpSpMk id="34" creationId="{D1B95229-942B-4627-E3B3-9C35E6B78160}"/>
          </ac:grpSpMkLst>
        </pc:grpChg>
        <pc:graphicFrameChg chg="add mod modGraphic">
          <ac:chgData name="Min-Feng Hsieh" userId="ece9e1d9-2caa-407e-99e8-6daa2912cb65" providerId="ADAL" clId="{19375926-14DF-46F7-992A-02285E3BDBAE}" dt="2023-08-24T06:38:02.815" v="1425" actId="1076"/>
          <ac:graphicFrameMkLst>
            <pc:docMk/>
            <pc:sldMk cId="3861705039" sldId="271"/>
            <ac:graphicFrameMk id="23" creationId="{9FA00AE3-111B-DA1E-B92D-1CDB52AE153D}"/>
          </ac:graphicFrameMkLst>
        </pc:graphicFrameChg>
        <pc:graphicFrameChg chg="add mod modGraphic">
          <ac:chgData name="Min-Feng Hsieh" userId="ece9e1d9-2caa-407e-99e8-6daa2912cb65" providerId="ADAL" clId="{19375926-14DF-46F7-992A-02285E3BDBAE}" dt="2023-08-24T06:39:31.710" v="1450" actId="242"/>
          <ac:graphicFrameMkLst>
            <pc:docMk/>
            <pc:sldMk cId="3861705039" sldId="271"/>
            <ac:graphicFrameMk id="25" creationId="{B15C42F6-735E-D96F-5D21-A1E32F62E4A9}"/>
          </ac:graphicFrameMkLst>
        </pc:graphicFrameChg>
        <pc:picChg chg="add del mod">
          <ac:chgData name="Min-Feng Hsieh" userId="ece9e1d9-2caa-407e-99e8-6daa2912cb65" providerId="ADAL" clId="{19375926-14DF-46F7-992A-02285E3BDBAE}" dt="2023-08-24T06:35:24.974" v="1359" actId="478"/>
          <ac:picMkLst>
            <pc:docMk/>
            <pc:sldMk cId="3861705039" sldId="271"/>
            <ac:picMk id="18" creationId="{2ACD1820-01AA-5923-DC8D-731EBB65A4DB}"/>
          </ac:picMkLst>
        </pc:picChg>
        <pc:picChg chg="add mod">
          <ac:chgData name="Min-Feng Hsieh" userId="ece9e1d9-2caa-407e-99e8-6daa2912cb65" providerId="ADAL" clId="{19375926-14DF-46F7-992A-02285E3BDBAE}" dt="2023-08-24T06:36:07.823" v="1372" actId="1076"/>
          <ac:picMkLst>
            <pc:docMk/>
            <pc:sldMk cId="3861705039" sldId="271"/>
            <ac:picMk id="21" creationId="{243B6E47-B899-6B00-645C-521EDA5F7FFF}"/>
          </ac:picMkLst>
        </pc:picChg>
        <pc:cxnChg chg="mod">
          <ac:chgData name="Min-Feng Hsieh" userId="ece9e1d9-2caa-407e-99e8-6daa2912cb65" providerId="ADAL" clId="{19375926-14DF-46F7-992A-02285E3BDBAE}" dt="2023-08-24T06:29:48.293" v="1087" actId="478"/>
          <ac:cxnSpMkLst>
            <pc:docMk/>
            <pc:sldMk cId="3861705039" sldId="271"/>
            <ac:cxnSpMk id="16" creationId="{C8D1AABE-0140-FC10-8513-998C60446708}"/>
          </ac:cxnSpMkLst>
        </pc:cxnChg>
        <pc:cxnChg chg="mod">
          <ac:chgData name="Min-Feng Hsieh" userId="ece9e1d9-2caa-407e-99e8-6daa2912cb65" providerId="ADAL" clId="{19375926-14DF-46F7-992A-02285E3BDBAE}" dt="2023-08-24T06:29:48.293" v="1087" actId="478"/>
          <ac:cxnSpMkLst>
            <pc:docMk/>
            <pc:sldMk cId="3861705039" sldId="271"/>
            <ac:cxnSpMk id="20" creationId="{8D77560C-5035-85F1-179E-322BF5855904}"/>
          </ac:cxnSpMkLst>
        </pc:cxnChg>
        <pc:cxnChg chg="mod">
          <ac:chgData name="Min-Feng Hsieh" userId="ece9e1d9-2caa-407e-99e8-6daa2912cb65" providerId="ADAL" clId="{19375926-14DF-46F7-992A-02285E3BDBAE}" dt="2023-08-24T06:29:48.293" v="1087" actId="478"/>
          <ac:cxnSpMkLst>
            <pc:docMk/>
            <pc:sldMk cId="3861705039" sldId="271"/>
            <ac:cxnSpMk id="22" creationId="{DD19FFAE-7DE3-687D-C10C-37242F048E5D}"/>
          </ac:cxnSpMkLst>
        </pc:cxnChg>
        <pc:cxnChg chg="mod">
          <ac:chgData name="Min-Feng Hsieh" userId="ece9e1d9-2caa-407e-99e8-6daa2912cb65" providerId="ADAL" clId="{19375926-14DF-46F7-992A-02285E3BDBAE}" dt="2023-08-24T06:29:48.293" v="1087" actId="478"/>
          <ac:cxnSpMkLst>
            <pc:docMk/>
            <pc:sldMk cId="3861705039" sldId="271"/>
            <ac:cxnSpMk id="24" creationId="{C10A2C28-EE08-F0D9-46FC-563DA4A355E6}"/>
          </ac:cxnSpMkLst>
        </pc:cxnChg>
        <pc:cxnChg chg="mod">
          <ac:chgData name="Min-Feng Hsieh" userId="ece9e1d9-2caa-407e-99e8-6daa2912cb65" providerId="ADAL" clId="{19375926-14DF-46F7-992A-02285E3BDBAE}" dt="2023-08-24T06:29:48.293" v="1087" actId="478"/>
          <ac:cxnSpMkLst>
            <pc:docMk/>
            <pc:sldMk cId="3861705039" sldId="271"/>
            <ac:cxnSpMk id="27" creationId="{3EFC311A-3120-BBDB-FFB6-9BFA4DE223C6}"/>
          </ac:cxnSpMkLst>
        </pc:cxnChg>
      </pc:sldChg>
      <pc:sldChg chg="addSp delSp modSp add mod">
        <pc:chgData name="Min-Feng Hsieh" userId="ece9e1d9-2caa-407e-99e8-6daa2912cb65" providerId="ADAL" clId="{19375926-14DF-46F7-992A-02285E3BDBAE}" dt="2023-08-24T07:01:22.842" v="1868" actId="207"/>
        <pc:sldMkLst>
          <pc:docMk/>
          <pc:sldMk cId="1529668962" sldId="272"/>
        </pc:sldMkLst>
        <pc:spChg chg="add del mod">
          <ac:chgData name="Min-Feng Hsieh" userId="ece9e1d9-2caa-407e-99e8-6daa2912cb65" providerId="ADAL" clId="{19375926-14DF-46F7-992A-02285E3BDBAE}" dt="2023-08-24T06:40:46.618" v="1465"/>
          <ac:spMkLst>
            <pc:docMk/>
            <pc:sldMk cId="1529668962" sldId="272"/>
            <ac:spMk id="11" creationId="{F6883E5B-98CE-10BB-D371-05B5E49E1C73}"/>
          </ac:spMkLst>
        </pc:spChg>
        <pc:spChg chg="add del mod">
          <ac:chgData name="Min-Feng Hsieh" userId="ece9e1d9-2caa-407e-99e8-6daa2912cb65" providerId="ADAL" clId="{19375926-14DF-46F7-992A-02285E3BDBAE}" dt="2023-08-24T06:41:04.250" v="1470"/>
          <ac:spMkLst>
            <pc:docMk/>
            <pc:sldMk cId="1529668962" sldId="272"/>
            <ac:spMk id="12" creationId="{349518F2-532F-CBC5-FDD1-1B1C4C8665C5}"/>
          </ac:spMkLst>
        </pc:spChg>
        <pc:spChg chg="add mod">
          <ac:chgData name="Min-Feng Hsieh" userId="ece9e1d9-2caa-407e-99e8-6daa2912cb65" providerId="ADAL" clId="{19375926-14DF-46F7-992A-02285E3BDBAE}" dt="2023-08-24T06:46:15.919" v="1687" actId="20577"/>
          <ac:spMkLst>
            <pc:docMk/>
            <pc:sldMk cId="1529668962" sldId="272"/>
            <ac:spMk id="13" creationId="{6F73D14E-4B5B-A022-C41E-39263E6F4BBD}"/>
          </ac:spMkLst>
        </pc:spChg>
        <pc:spChg chg="mod">
          <ac:chgData name="Min-Feng Hsieh" userId="ece9e1d9-2caa-407e-99e8-6daa2912cb65" providerId="ADAL" clId="{19375926-14DF-46F7-992A-02285E3BDBAE}" dt="2023-08-24T06:43:13.191" v="1606" actId="20577"/>
          <ac:spMkLst>
            <pc:docMk/>
            <pc:sldMk cId="1529668962" sldId="272"/>
            <ac:spMk id="15" creationId="{6FC8E41A-CBC0-1B33-336C-92A1726E4785}"/>
          </ac:spMkLst>
        </pc:spChg>
        <pc:grpChg chg="del">
          <ac:chgData name="Min-Feng Hsieh" userId="ece9e1d9-2caa-407e-99e8-6daa2912cb65" providerId="ADAL" clId="{19375926-14DF-46F7-992A-02285E3BDBAE}" dt="2023-08-24T06:39:51.456" v="1452" actId="478"/>
          <ac:grpSpMkLst>
            <pc:docMk/>
            <pc:sldMk cId="1529668962" sldId="272"/>
            <ac:grpSpMk id="10" creationId="{09E11F91-F5FD-05BF-094A-A26D2D4298E6}"/>
          </ac:grpSpMkLst>
        </pc:grpChg>
        <pc:graphicFrameChg chg="mod modGraphic">
          <ac:chgData name="Min-Feng Hsieh" userId="ece9e1d9-2caa-407e-99e8-6daa2912cb65" providerId="ADAL" clId="{19375926-14DF-46F7-992A-02285E3BDBAE}" dt="2023-08-24T06:47:40.547" v="1739" actId="1076"/>
          <ac:graphicFrameMkLst>
            <pc:docMk/>
            <pc:sldMk cId="1529668962" sldId="272"/>
            <ac:graphicFrameMk id="23" creationId="{9FA00AE3-111B-DA1E-B92D-1CDB52AE153D}"/>
          </ac:graphicFrameMkLst>
        </pc:graphicFrameChg>
        <pc:graphicFrameChg chg="mod modGraphic">
          <ac:chgData name="Min-Feng Hsieh" userId="ece9e1d9-2caa-407e-99e8-6daa2912cb65" providerId="ADAL" clId="{19375926-14DF-46F7-992A-02285E3BDBAE}" dt="2023-08-24T07:01:22.842" v="1868" actId="207"/>
          <ac:graphicFrameMkLst>
            <pc:docMk/>
            <pc:sldMk cId="1529668962" sldId="272"/>
            <ac:graphicFrameMk id="25" creationId="{B15C42F6-735E-D96F-5D21-A1E32F62E4A9}"/>
          </ac:graphicFrameMkLst>
        </pc:graphicFrameChg>
        <pc:picChg chg="add mod">
          <ac:chgData name="Min-Feng Hsieh" userId="ece9e1d9-2caa-407e-99e8-6daa2912cb65" providerId="ADAL" clId="{19375926-14DF-46F7-992A-02285E3BDBAE}" dt="2023-08-24T06:40:17.353" v="1457" actId="1076"/>
          <ac:picMkLst>
            <pc:docMk/>
            <pc:sldMk cId="1529668962" sldId="272"/>
            <ac:picMk id="8" creationId="{0CAF9209-3895-089B-44E0-96FE39574099}"/>
          </ac:picMkLst>
        </pc:picChg>
        <pc:picChg chg="del">
          <ac:chgData name="Min-Feng Hsieh" userId="ece9e1d9-2caa-407e-99e8-6daa2912cb65" providerId="ADAL" clId="{19375926-14DF-46F7-992A-02285E3BDBAE}" dt="2023-08-24T06:39:57.033" v="1454" actId="478"/>
          <ac:picMkLst>
            <pc:docMk/>
            <pc:sldMk cId="1529668962" sldId="272"/>
            <ac:picMk id="21" creationId="{243B6E47-B899-6B00-645C-521EDA5F7FFF}"/>
          </ac:picMkLst>
        </pc:picChg>
      </pc:sldChg>
      <pc:sldChg chg="modSp add mod">
        <pc:chgData name="Min-Feng Hsieh" userId="ece9e1d9-2caa-407e-99e8-6daa2912cb65" providerId="ADAL" clId="{19375926-14DF-46F7-992A-02285E3BDBAE}" dt="2023-08-24T06:49:52.562" v="1822" actId="20577"/>
        <pc:sldMkLst>
          <pc:docMk/>
          <pc:sldMk cId="3994466181" sldId="273"/>
        </pc:sldMkLst>
        <pc:spChg chg="mod">
          <ac:chgData name="Min-Feng Hsieh" userId="ece9e1d9-2caa-407e-99e8-6daa2912cb65" providerId="ADAL" clId="{19375926-14DF-46F7-992A-02285E3BDBAE}" dt="2023-08-24T06:48:01.576" v="1755" actId="20577"/>
          <ac:spMkLst>
            <pc:docMk/>
            <pc:sldMk cId="3994466181" sldId="273"/>
            <ac:spMk id="13" creationId="{6F73D14E-4B5B-A022-C41E-39263E6F4BBD}"/>
          </ac:spMkLst>
        </pc:spChg>
        <pc:graphicFrameChg chg="modGraphic">
          <ac:chgData name="Min-Feng Hsieh" userId="ece9e1d9-2caa-407e-99e8-6daa2912cb65" providerId="ADAL" clId="{19375926-14DF-46F7-992A-02285E3BDBAE}" dt="2023-08-24T06:49:52.562" v="1822" actId="20577"/>
          <ac:graphicFrameMkLst>
            <pc:docMk/>
            <pc:sldMk cId="3994466181" sldId="273"/>
            <ac:graphicFrameMk id="23" creationId="{9FA00AE3-111B-DA1E-B92D-1CDB52AE153D}"/>
          </ac:graphicFrameMkLst>
        </pc:graphicFrameChg>
        <pc:graphicFrameChg chg="modGraphic">
          <ac:chgData name="Min-Feng Hsieh" userId="ece9e1d9-2caa-407e-99e8-6daa2912cb65" providerId="ADAL" clId="{19375926-14DF-46F7-992A-02285E3BDBAE}" dt="2023-08-24T06:49:10.645" v="1803" actId="20577"/>
          <ac:graphicFrameMkLst>
            <pc:docMk/>
            <pc:sldMk cId="3994466181" sldId="273"/>
            <ac:graphicFrameMk id="25" creationId="{B15C42F6-735E-D96F-5D21-A1E32F62E4A9}"/>
          </ac:graphicFrameMkLst>
        </pc:graphicFrameChg>
      </pc:sldChg>
      <pc:sldChg chg="modSp add mod">
        <pc:chgData name="Min-Feng Hsieh" userId="ece9e1d9-2caa-407e-99e8-6daa2912cb65" providerId="ADAL" clId="{19375926-14DF-46F7-992A-02285E3BDBAE}" dt="2023-08-24T06:49:50.657" v="1821" actId="20577"/>
        <pc:sldMkLst>
          <pc:docMk/>
          <pc:sldMk cId="3049645986" sldId="274"/>
        </pc:sldMkLst>
        <pc:spChg chg="mod">
          <ac:chgData name="Min-Feng Hsieh" userId="ece9e1d9-2caa-407e-99e8-6daa2912cb65" providerId="ADAL" clId="{19375926-14DF-46F7-992A-02285E3BDBAE}" dt="2023-08-24T06:48:34.626" v="1771" actId="20577"/>
          <ac:spMkLst>
            <pc:docMk/>
            <pc:sldMk cId="3049645986" sldId="274"/>
            <ac:spMk id="13" creationId="{6F73D14E-4B5B-A022-C41E-39263E6F4BBD}"/>
          </ac:spMkLst>
        </pc:spChg>
        <pc:graphicFrameChg chg="modGraphic">
          <ac:chgData name="Min-Feng Hsieh" userId="ece9e1d9-2caa-407e-99e8-6daa2912cb65" providerId="ADAL" clId="{19375926-14DF-46F7-992A-02285E3BDBAE}" dt="2023-08-24T06:49:50.657" v="1821" actId="20577"/>
          <ac:graphicFrameMkLst>
            <pc:docMk/>
            <pc:sldMk cId="3049645986" sldId="274"/>
            <ac:graphicFrameMk id="23" creationId="{9FA00AE3-111B-DA1E-B92D-1CDB52AE153D}"/>
          </ac:graphicFrameMkLst>
        </pc:graphicFrameChg>
        <pc:graphicFrameChg chg="mod modGraphic">
          <ac:chgData name="Min-Feng Hsieh" userId="ece9e1d9-2caa-407e-99e8-6daa2912cb65" providerId="ADAL" clId="{19375926-14DF-46F7-992A-02285E3BDBAE}" dt="2023-08-24T06:49:17.200" v="1804" actId="1076"/>
          <ac:graphicFrameMkLst>
            <pc:docMk/>
            <pc:sldMk cId="3049645986" sldId="274"/>
            <ac:graphicFrameMk id="25" creationId="{B15C42F6-735E-D96F-5D21-A1E32F62E4A9}"/>
          </ac:graphicFrameMkLst>
        </pc:graphicFrameChg>
      </pc:sldChg>
      <pc:sldChg chg="modSp add mod">
        <pc:chgData name="Min-Feng Hsieh" userId="ece9e1d9-2caa-407e-99e8-6daa2912cb65" providerId="ADAL" clId="{19375926-14DF-46F7-992A-02285E3BDBAE}" dt="2023-08-24T06:50:13.641" v="1825" actId="20577"/>
        <pc:sldMkLst>
          <pc:docMk/>
          <pc:sldMk cId="3972114972" sldId="275"/>
        </pc:sldMkLst>
        <pc:spChg chg="mod">
          <ac:chgData name="Min-Feng Hsieh" userId="ece9e1d9-2caa-407e-99e8-6daa2912cb65" providerId="ADAL" clId="{19375926-14DF-46F7-992A-02285E3BDBAE}" dt="2023-08-24T06:49:47.088" v="1818" actId="20577"/>
          <ac:spMkLst>
            <pc:docMk/>
            <pc:sldMk cId="3972114972" sldId="275"/>
            <ac:spMk id="13" creationId="{6F73D14E-4B5B-A022-C41E-39263E6F4BBD}"/>
          </ac:spMkLst>
        </pc:spChg>
        <pc:graphicFrameChg chg="mod modGraphic">
          <ac:chgData name="Min-Feng Hsieh" userId="ece9e1d9-2caa-407e-99e8-6daa2912cb65" providerId="ADAL" clId="{19375926-14DF-46F7-992A-02285E3BDBAE}" dt="2023-08-24T06:50:13.641" v="1825" actId="20577"/>
          <ac:graphicFrameMkLst>
            <pc:docMk/>
            <pc:sldMk cId="3972114972" sldId="275"/>
            <ac:graphicFrameMk id="23" creationId="{9FA00AE3-111B-DA1E-B92D-1CDB52AE153D}"/>
          </ac:graphicFrameMkLst>
        </pc:graphicFrameChg>
      </pc:sldChg>
      <pc:sldChg chg="addSp delSp modSp add mod">
        <pc:chgData name="Min-Feng Hsieh" userId="ece9e1d9-2caa-407e-99e8-6daa2912cb65" providerId="ADAL" clId="{19375926-14DF-46F7-992A-02285E3BDBAE}" dt="2023-08-24T06:52:07.245" v="1866" actId="1076"/>
        <pc:sldMkLst>
          <pc:docMk/>
          <pc:sldMk cId="257304198" sldId="276"/>
        </pc:sldMkLst>
        <pc:spChg chg="add mod">
          <ac:chgData name="Min-Feng Hsieh" userId="ece9e1d9-2caa-407e-99e8-6daa2912cb65" providerId="ADAL" clId="{19375926-14DF-46F7-992A-02285E3BDBAE}" dt="2023-08-24T06:51:51.173" v="1859" actId="1076"/>
          <ac:spMkLst>
            <pc:docMk/>
            <pc:sldMk cId="257304198" sldId="276"/>
            <ac:spMk id="6" creationId="{410B5AB6-9631-446E-80F9-FB5A86DBE1A7}"/>
          </ac:spMkLst>
        </pc:spChg>
        <pc:spChg chg="add mod">
          <ac:chgData name="Min-Feng Hsieh" userId="ece9e1d9-2caa-407e-99e8-6daa2912cb65" providerId="ADAL" clId="{19375926-14DF-46F7-992A-02285E3BDBAE}" dt="2023-08-24T06:51:47.376" v="1858" actId="1076"/>
          <ac:spMkLst>
            <pc:docMk/>
            <pc:sldMk cId="257304198" sldId="276"/>
            <ac:spMk id="7" creationId="{7E747C08-8B2D-2004-F723-A9CFBC96D758}"/>
          </ac:spMkLst>
        </pc:spChg>
        <pc:spChg chg="add mod">
          <ac:chgData name="Min-Feng Hsieh" userId="ece9e1d9-2caa-407e-99e8-6daa2912cb65" providerId="ADAL" clId="{19375926-14DF-46F7-992A-02285E3BDBAE}" dt="2023-08-24T06:52:07.245" v="1866" actId="1076"/>
          <ac:spMkLst>
            <pc:docMk/>
            <pc:sldMk cId="257304198" sldId="276"/>
            <ac:spMk id="8" creationId="{B175DD61-042A-8BDB-3E1B-69FDD569EBD9}"/>
          </ac:spMkLst>
        </pc:spChg>
        <pc:spChg chg="add mod">
          <ac:chgData name="Min-Feng Hsieh" userId="ece9e1d9-2caa-407e-99e8-6daa2912cb65" providerId="ADAL" clId="{19375926-14DF-46F7-992A-02285E3BDBAE}" dt="2023-08-24T06:51:59.819" v="1865" actId="20577"/>
          <ac:spMkLst>
            <pc:docMk/>
            <pc:sldMk cId="257304198" sldId="276"/>
            <ac:spMk id="9" creationId="{06C13AC1-8339-E68A-360A-40564F86D99B}"/>
          </ac:spMkLst>
        </pc:spChg>
        <pc:grpChg chg="del">
          <ac:chgData name="Min-Feng Hsieh" userId="ece9e1d9-2caa-407e-99e8-6daa2912cb65" providerId="ADAL" clId="{19375926-14DF-46F7-992A-02285E3BDBAE}" dt="2023-08-24T06:50:47.012" v="1827" actId="478"/>
          <ac:grpSpMkLst>
            <pc:docMk/>
            <pc:sldMk cId="257304198" sldId="276"/>
            <ac:grpSpMk id="34" creationId="{D1B95229-942B-4627-E3B3-9C35E6B78160}"/>
          </ac:grpSpMkLst>
        </pc:grpChg>
        <pc:graphicFrameChg chg="add mod">
          <ac:chgData name="Min-Feng Hsieh" userId="ece9e1d9-2caa-407e-99e8-6daa2912cb65" providerId="ADAL" clId="{19375926-14DF-46F7-992A-02285E3BDBAE}" dt="2023-08-24T06:50:57.854" v="1830" actId="1076"/>
          <ac:graphicFrameMkLst>
            <pc:docMk/>
            <pc:sldMk cId="257304198" sldId="276"/>
            <ac:graphicFrameMk id="3" creationId="{35F4B301-F8A7-FC89-1D50-B7242B7F7FDD}"/>
          </ac:graphicFrameMkLst>
        </pc:graphicFrameChg>
      </pc:sldChg>
      <pc:sldChg chg="addSp delSp modSp new mod setBg">
        <pc:chgData name="Min-Feng Hsieh" userId="ece9e1d9-2caa-407e-99e8-6daa2912cb65" providerId="ADAL" clId="{19375926-14DF-46F7-992A-02285E3BDBAE}" dt="2023-08-24T07:36:11.585" v="1969" actId="167"/>
        <pc:sldMkLst>
          <pc:docMk/>
          <pc:sldMk cId="1480130324" sldId="277"/>
        </pc:sldMkLst>
        <pc:spChg chg="mod">
          <ac:chgData name="Min-Feng Hsieh" userId="ece9e1d9-2caa-407e-99e8-6daa2912cb65" providerId="ADAL" clId="{19375926-14DF-46F7-992A-02285E3BDBAE}" dt="2023-08-24T07:36:04.923" v="1966" actId="27636"/>
          <ac:spMkLst>
            <pc:docMk/>
            <pc:sldMk cId="1480130324" sldId="277"/>
            <ac:spMk id="2" creationId="{AE3ED914-6DBF-F6CB-2A28-43AF6D1A9375}"/>
          </ac:spMkLst>
        </pc:spChg>
        <pc:spChg chg="add del">
          <ac:chgData name="Min-Feng Hsieh" userId="ece9e1d9-2caa-407e-99e8-6daa2912cb65" providerId="ADAL" clId="{19375926-14DF-46F7-992A-02285E3BDBAE}" dt="2023-08-24T07:35:32.117" v="1951" actId="478"/>
          <ac:spMkLst>
            <pc:docMk/>
            <pc:sldMk cId="1480130324" sldId="277"/>
            <ac:spMk id="3" creationId="{E7FA05CA-AD30-D8EF-8B68-FCEA979A501C}"/>
          </ac:spMkLst>
        </pc:spChg>
        <pc:spChg chg="mod ord">
          <ac:chgData name="Min-Feng Hsieh" userId="ece9e1d9-2caa-407e-99e8-6daa2912cb65" providerId="ADAL" clId="{19375926-14DF-46F7-992A-02285E3BDBAE}" dt="2023-08-24T07:33:16.958" v="1887" actId="26606"/>
          <ac:spMkLst>
            <pc:docMk/>
            <pc:sldMk cId="1480130324" sldId="277"/>
            <ac:spMk id="4" creationId="{7F560AD8-158E-367A-B9B9-A22ED4BCC4F3}"/>
          </ac:spMkLst>
        </pc:spChg>
        <pc:spChg chg="add del">
          <ac:chgData name="Min-Feng Hsieh" userId="ece9e1d9-2caa-407e-99e8-6daa2912cb65" providerId="ADAL" clId="{19375926-14DF-46F7-992A-02285E3BDBAE}" dt="2023-08-24T07:33:16.958" v="1887" actId="26606"/>
          <ac:spMkLst>
            <pc:docMk/>
            <pc:sldMk cId="1480130324" sldId="277"/>
            <ac:spMk id="11" creationId="{3C54F4CE-85F0-46ED-80DA-9518C9251AD1}"/>
          </ac:spMkLst>
        </pc:spChg>
        <pc:spChg chg="add del">
          <ac:chgData name="Min-Feng Hsieh" userId="ece9e1d9-2caa-407e-99e8-6daa2912cb65" providerId="ADAL" clId="{19375926-14DF-46F7-992A-02285E3BDBAE}" dt="2023-08-24T07:33:16.958" v="1887" actId="26606"/>
          <ac:spMkLst>
            <pc:docMk/>
            <pc:sldMk cId="1480130324" sldId="277"/>
            <ac:spMk id="13" creationId="{DADD1FCA-8ACB-4958-81DD-4CDD6D3E1921}"/>
          </ac:spMkLst>
        </pc:spChg>
        <pc:picChg chg="add del mod ord modCrop">
          <ac:chgData name="Min-Feng Hsieh" userId="ece9e1d9-2caa-407e-99e8-6daa2912cb65" providerId="ADAL" clId="{19375926-14DF-46F7-992A-02285E3BDBAE}" dt="2023-08-24T07:36:11.585" v="1969" actId="167"/>
          <ac:picMkLst>
            <pc:docMk/>
            <pc:sldMk cId="1480130324" sldId="277"/>
            <ac:picMk id="6" creationId="{214A13F2-308C-3548-6B42-C34C37C5CC38}"/>
          </ac:picMkLst>
        </pc:picChg>
        <pc:picChg chg="add mod modCrop">
          <ac:chgData name="Min-Feng Hsieh" userId="ece9e1d9-2caa-407e-99e8-6daa2912cb65" providerId="ADAL" clId="{19375926-14DF-46F7-992A-02285E3BDBAE}" dt="2023-08-24T07:35:51.688" v="1958" actId="1076"/>
          <ac:picMkLst>
            <pc:docMk/>
            <pc:sldMk cId="1480130324" sldId="277"/>
            <ac:picMk id="7" creationId="{50AAA348-0219-DEB0-03F6-1EF481115AD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03:16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1,'848'0,"-828"1,0 1,35 8,-34-5,1-1,24 1,566-4,-297-3,-296 3,1 1,36 9,-35-7,0 0,27 2,117 6,41 2,-91-17,166 6,-192 10,-57-8,59 4,306-10,-375 0,-1-2,42-9,-10 1,-1-1,27-2,-57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03:38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1 107,'24'0,"-5"1,1 0,-1-2,1 0,-1-2,1 0,-1 0,0-2,30-12,-35 12,-1 0,1 1,0 0,0 1,1 0,22 0,93 5,-52 1,398-3,-455-1,-1-1,34-8,-32 5,0 1,24-1,-23 4,45-11,-45 7,0 1,25-1,270 6,-296-1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03:40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1 113,'0'-1,"0"0,1 0,-1 0,1 0,-1 0,1 0,-1 0,1 0,0 0,-1 0,1 0,0 0,0 1,0-1,-1 0,1 1,0-1,0 1,0-1,0 1,0-1,0 1,1-1,-1 1,1 0,38-9,-26 6,32-6,0 2,0 2,1 2,78 5,57-3,-77-12,-63 7,66-2,-99 8,24 1,0-2,0-1,53-11,-40 6,0 2,0 1,0 3,50 5,11-1,77-3,-161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44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38,'1404'0,"-1384"-1,0-1,35-8,-34 5,1 1,24-1,33 0,-56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45.8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1,'1059'0,"-1029"2,60 10,-59-6,56 2,-86-8,30 0,1 1,-1 1,43 10,-42-7,0 0,0-2,0-2,0-1,35-4,-45 0,-5-2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47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29,'0'-1,"0"0,1-1,-1 1,1 0,0 0,-1 0,1 0,0 0,0 0,-1 0,1 0,0 0,0 1,0-1,0 0,0 1,0-1,1 0,-1 1,0-1,0 1,0 0,0-1,1 1,-1 0,0 0,2 0,41-5,-39 4,442-2,-229 6,814-3,-1010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38.5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2,'50'0,"-11"-2,-1 3,1 1,71 13,74 12,-153-22,-1-1,1-2,46-2,-46-2,0 3,1 0,39 8,-51-4,0-2,0 0,0-1,0-1,0-1,0-1,1 0,-1-2,22-5,-2 1,2 2,-1 1,1 3,56 4,-2 0,-59-1,-1 1,55 12,-90-15,18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39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1,'3'1,"0"0,0 0,0 0,0 0,-1 1,1-1,0 1,-1 0,1 0,-1 0,5 4,18 12,-4-11,0-1,38 6,-27-6,26 1,1-2,-1-3,64-5,-3 0,699 3,-795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31T15:14:41.1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1,'1271'0,"-1249"0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61FB-B9B0-4D85-A72E-A614C28ECC4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57EAB-1485-47AD-BEAD-484FAEBF5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5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0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zh-TW" sz="1200" i="0" dirty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Electrostatic:</a:t>
                </a:r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靜電</a:t>
                </a:r>
                <a:endParaRPr lang="en-US" altLang="zh-TW" sz="1200" i="1" dirty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𝑊_(𝑒_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𝑖 ) </a:t>
                </a: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 (𝑥, 𝑦):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weighted</a:t>
                </a:r>
                <a:r>
                  <a:rPr lang="en-US" altLang="zh-TW" baseline="0" dirty="0"/>
                  <a:t> wirelength of  net </a:t>
                </a:r>
                <a:r>
                  <a:rPr lang="en-US" altLang="zh-TW" baseline="0" dirty="0" err="1"/>
                  <a:t>ei</a:t>
                </a:r>
                <a:endParaRPr lang="en-US" altLang="zh-TW" baseline="0" dirty="0"/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l-GR" altLang="zh-TW" sz="1100" dirty="0"/>
                  <a:t>Γ</a:t>
                </a:r>
                <a:r>
                  <a:rPr lang="en-US" altLang="zh-TW" sz="1100" dirty="0"/>
                  <a:t>:</a:t>
                </a:r>
                <a:r>
                  <a:rPr lang="zh-TW" altLang="en-US" sz="1100" dirty="0"/>
                  <a:t> </a:t>
                </a:r>
                <a:r>
                  <a:rPr lang="en-US" altLang="zh-TW" sz="1800" b="0" i="0" u="none" strike="noStrike" baseline="0" dirty="0">
                    <a:latin typeface="NimbusRomNo9L-Regu"/>
                  </a:rPr>
                  <a:t>smoothing parameter used to adjust the</a:t>
                </a:r>
                <a:r>
                  <a:rPr lang="zh-TW" altLang="en-US" sz="18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TW" sz="1800" b="0" i="0" u="none" strike="noStrike" baseline="0" dirty="0">
                    <a:latin typeface="NimbusRomNo9L-Regu"/>
                  </a:rPr>
                  <a:t>accuracy.</a:t>
                </a:r>
                <a:endParaRPr lang="zh-TW" altLang="en-US" sz="1100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05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* 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but computationally expensive and memory-intensive:</a:t>
            </a:r>
            <a:r>
              <a:rPr lang="zh-TW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 因為要算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hessian matrix</a:t>
            </a:r>
            <a:endParaRPr lang="en-US" altLang="zh-TW" dirty="0"/>
          </a:p>
          <a:p>
            <a:r>
              <a:rPr lang="en-US" altLang="zh-TW" dirty="0"/>
              <a:t>* Wirelength function</a:t>
            </a:r>
            <a:r>
              <a:rPr lang="zh-TW" altLang="en-US" dirty="0"/>
              <a:t>可以用</a:t>
            </a:r>
            <a:r>
              <a:rPr lang="en-US" altLang="zh-TW" dirty="0"/>
              <a:t>weighted-average</a:t>
            </a:r>
            <a:r>
              <a:rPr lang="zh-TW" altLang="en-US" dirty="0"/>
              <a:t>或是</a:t>
            </a:r>
            <a:r>
              <a:rPr lang="en-US" altLang="zh-TW" dirty="0"/>
              <a:t>log-sum-exp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39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* 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but computationally expensive and memory-intensive:</a:t>
            </a:r>
            <a:r>
              <a:rPr lang="zh-TW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 因為要算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hessian matrix</a:t>
            </a:r>
            <a:endParaRPr lang="en-US" altLang="zh-TW" dirty="0"/>
          </a:p>
          <a:p>
            <a:r>
              <a:rPr lang="en-US" altLang="zh-TW" dirty="0"/>
              <a:t>* Wirelength function</a:t>
            </a:r>
            <a:r>
              <a:rPr lang="zh-TW" altLang="en-US" dirty="0"/>
              <a:t>可以用</a:t>
            </a:r>
            <a:r>
              <a:rPr lang="en-US" altLang="zh-TW" dirty="0"/>
              <a:t>weighted-average</a:t>
            </a:r>
            <a:r>
              <a:rPr lang="zh-TW" altLang="en-US" dirty="0"/>
              <a:t>或是</a:t>
            </a:r>
            <a:r>
              <a:rPr lang="en-US" altLang="zh-TW" dirty="0"/>
              <a:t>log-sum-exp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3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zh-TW" altLang="en-US" dirty="0"/>
                  <a:t>是</a:t>
                </a:r>
                <a:r>
                  <a:rPr lang="en-US" altLang="zh-TW" dirty="0"/>
                  <a:t>quasi</a:t>
                </a:r>
                <a:r>
                  <a:rPr lang="en-US" altLang="zh-TW" baseline="0" dirty="0"/>
                  <a:t>-newton</a:t>
                </a:r>
                <a:r>
                  <a:rPr lang="zh-TW" altLang="en-US" baseline="0" dirty="0"/>
                  <a:t>估計</a:t>
                </a:r>
                <a:r>
                  <a:rPr lang="en-US" altLang="zh-TW" baseline="0" dirty="0"/>
                  <a:t>hessian</a:t>
                </a:r>
                <a:r>
                  <a:rPr lang="zh-TW" altLang="en-US" baseline="0" dirty="0"/>
                  <a:t>的方式</a:t>
                </a:r>
                <a:br>
                  <a:rPr lang="en-US" altLang="zh-TW" baseline="0" dirty="0"/>
                </a:br>
                <a:r>
                  <a:rPr lang="zh-TW" altLang="en-US" baseline="0" dirty="0"/>
                  <a:t>* </a:t>
                </a:r>
                <a:b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你提到的是正確的，牛頓法（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Newton's method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）確實使用了近期的梯度信息，但其關鍵區別在於，牛頓法不僅僅使用了梯度信息，還使用了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矩陣，即二階導數信息。這是牛頓法區別於一些僅使用梯度信息的優化方法的重要因素。</a:t>
                </a:r>
              </a:p>
              <a:p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當目標函數的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矩陣具有較強的變化性，特別是在非凸或高度非線性的情況下，牛頓法可能在某些情況下變得不穩定，並且對於動態變化的敏感性增加。原因包括：</a:t>
                </a:r>
              </a:p>
              <a:p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高計算成本：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計算和存儲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矩陣是相對昂貴的，尤其是在高維度問題中。當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矩陣變化劇烈時，需要不斷更新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矩陣，這可能變得代價高昂。</a:t>
                </a:r>
              </a:p>
              <a:p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數值不穩定性：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在一些情況下，牛頓法可能由於數值上的不穩定性而失效，尤其是在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矩陣不正定或接近奇點的情況下。</a:t>
                </a:r>
              </a:p>
              <a:p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需要精確的 </a:t>
                </a:r>
                <a:r>
                  <a:rPr lang="en-US" altLang="zh-TW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信息：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牛頓法期望能夠獲得準確的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信息，而這在一些動態變化的情況下可能難以實現。</a:t>
                </a:r>
              </a:p>
              <a:p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相對於這些挑戰，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Barzilai-</a:t>
                </a:r>
                <a:r>
                  <a:rPr lang="en-US" altLang="zh-TW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Borwein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方法作為一種擬牛頓法，利用了梯度信息，但同時避免了直接使用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矩陣，它通過連續兩次迭代之間的梯度差異來近似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矩陣的逆，這使得它相對於牛頓法更容易適應動態變化，同時降低了計算成本。儘管這種逼近可能不如直接使用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Hessian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矩陣那樣準確，但在一些實際應用中，這種權衡可能是合理的。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* </a:t>
                </a: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𝑦^((𝑘−1))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=𝐻^((𝑘) ) 𝑠^((𝑘−1))</a:t>
                </a:r>
                <a:r>
                  <a:rPr lang="zh-TW" altLang="en-US" dirty="0"/>
                  <a:t>是</a:t>
                </a:r>
                <a:r>
                  <a:rPr lang="en-US" altLang="zh-TW" dirty="0"/>
                  <a:t>quasi</a:t>
                </a:r>
                <a:r>
                  <a:rPr lang="en-US" altLang="zh-TW" baseline="0" dirty="0"/>
                  <a:t>-newton</a:t>
                </a:r>
                <a:r>
                  <a:rPr lang="zh-TW" altLang="en-US" baseline="0" dirty="0"/>
                  <a:t>估計</a:t>
                </a:r>
                <a:r>
                  <a:rPr lang="en-US" altLang="zh-TW" baseline="0" dirty="0"/>
                  <a:t>hessian</a:t>
                </a:r>
                <a:r>
                  <a:rPr lang="zh-TW" altLang="en-US" baseline="0" dirty="0"/>
                  <a:t>的方式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 </a:t>
            </a:r>
            <a:r>
              <a:rPr lang="zh-TW" altLang="en-US" dirty="0"/>
              <a:t>因為不能保證</a:t>
            </a:r>
            <a:r>
              <a:rPr lang="en-US" altLang="zh-TW" dirty="0"/>
              <a:t>cost function</a:t>
            </a:r>
            <a:r>
              <a:rPr lang="zh-TW" altLang="en-US" dirty="0"/>
              <a:t>的單調遞減 </a:t>
            </a:r>
            <a:r>
              <a:rPr lang="en-US" altLang="zh-TW" dirty="0"/>
              <a:t>(</a:t>
            </a:r>
            <a:r>
              <a:rPr lang="zh-TW" altLang="en-US" dirty="0"/>
              <a:t>二次函數一定是單調遞減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4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line1-2: </a:t>
            </a:r>
            <a:r>
              <a:rPr lang="zh-TW" altLang="en-US" dirty="0"/>
              <a:t>計算梯度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Line3-4: </a:t>
            </a:r>
            <a:r>
              <a:rPr lang="zh-TW" altLang="en-US" dirty="0"/>
              <a:t>計算步長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Line5: </a:t>
            </a:r>
            <a:r>
              <a:rPr lang="zh-TW" altLang="en-US" dirty="0"/>
              <a:t>計算</a:t>
            </a:r>
            <a:r>
              <a:rPr lang="en-US" altLang="zh-TW" dirty="0"/>
              <a:t>bb method</a:t>
            </a:r>
            <a:r>
              <a:rPr lang="zh-TW" altLang="en-US" dirty="0"/>
              <a:t>的步長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Line6: </a:t>
            </a:r>
            <a:r>
              <a:rPr lang="zh-TW" altLang="en-US" dirty="0"/>
              <a:t>設定起始的位置，並且用</a:t>
            </a:r>
            <a:r>
              <a:rPr lang="en-US" altLang="zh-TW" dirty="0"/>
              <a:t>Line search</a:t>
            </a:r>
            <a:r>
              <a:rPr lang="zh-TW" altLang="en-US" dirty="0"/>
              <a:t>去計算最佳的步長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Line7: </a:t>
            </a:r>
            <a:r>
              <a:rPr lang="zh-TW" altLang="en-US" dirty="0"/>
              <a:t>更新參考解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Line8-9:</a:t>
            </a:r>
            <a:r>
              <a:rPr lang="zh-TW" altLang="en-US" dirty="0"/>
              <a:t>更新主要解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Line10: return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主要解、參考解和新的優化參數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5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3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4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9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br>
                  <a:rPr lang="en-US" altLang="zh-TW" sz="1200" i="0" dirty="0">
                    <a:latin typeface="Cambria Math" panose="02040503050406030204" pitchFamily="18" charset="0"/>
                    <a:cs typeface="Times" panose="02020603050405020304" pitchFamily="18" charset="0"/>
                  </a:rPr>
                </a:br>
                <a:endParaRPr lang="en-US" altLang="zh-TW" sz="1200" i="0" dirty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Electrostatic:</a:t>
                </a:r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靜電</a:t>
                </a:r>
                <a:endParaRPr lang="en-US" altLang="zh-TW" sz="1200" i="1" dirty="0">
                  <a:latin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𝑊_(𝑒_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𝑖 ) </a:t>
                </a: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 (𝑥, 𝑦):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weighted</a:t>
                </a:r>
                <a:r>
                  <a:rPr lang="en-US" altLang="zh-TW" baseline="0" dirty="0"/>
                  <a:t> wirelength of  net </a:t>
                </a:r>
                <a:r>
                  <a:rPr lang="en-US" altLang="zh-TW" baseline="0" dirty="0" err="1"/>
                  <a:t>ei</a:t>
                </a:r>
                <a:endParaRPr lang="en-US" altLang="zh-TW" baseline="0" dirty="0"/>
              </a:p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l-GR" altLang="zh-TW" sz="1100" dirty="0"/>
                  <a:t>Γ</a:t>
                </a:r>
                <a:r>
                  <a:rPr lang="en-US" altLang="zh-TW" sz="1100" dirty="0"/>
                  <a:t>:</a:t>
                </a:r>
                <a:r>
                  <a:rPr lang="zh-TW" altLang="en-US" sz="1100" dirty="0"/>
                  <a:t> </a:t>
                </a:r>
                <a:r>
                  <a:rPr lang="en-US" altLang="zh-TW" sz="1800" b="0" i="0" u="none" strike="noStrike" baseline="0" dirty="0">
                    <a:latin typeface="NimbusRomNo9L-Regu"/>
                  </a:rPr>
                  <a:t>smoothing parameter used to adjust the</a:t>
                </a:r>
                <a:r>
                  <a:rPr lang="zh-TW" altLang="en-US" sz="1800" b="0" i="0" u="none" strike="noStrike" baseline="0" dirty="0">
                    <a:latin typeface="NimbusRomNo9L-Regu"/>
                  </a:rPr>
                  <a:t> </a:t>
                </a:r>
                <a:r>
                  <a:rPr lang="en-US" altLang="zh-TW" sz="1800" b="0" i="0" u="none" strike="noStrike" baseline="0" dirty="0">
                    <a:latin typeface="NimbusRomNo9L-Regu"/>
                  </a:rPr>
                  <a:t>accuracy.</a:t>
                </a:r>
                <a:endParaRPr lang="zh-TW" altLang="en-US" sz="1100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垂直的</a:t>
                </a:r>
                <a:r>
                  <a:rPr lang="en-US" altLang="zh-TW" dirty="0"/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Visit the macro by the order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en-US" altLang="zh-TW" sz="12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垂直的</a:t>
                </a:r>
                <a:r>
                  <a:rPr lang="en-US" altLang="zh-TW" dirty="0"/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Visit the macro by the order of the 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𝑆^-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the edge 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𝑒_𝑖𝑘  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𝐺_𝑋</a:t>
                </a:r>
                <a:r>
                  <a: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if  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𝑆^+ (𝑖)&gt;</a:t>
                </a:r>
                <a:r>
                  <a:rPr lang="en-US" altLang="zh-TW" sz="120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𝑆^+ (</a:t>
                </a:r>
                <a:r>
                  <a:rPr lang="en-US" altLang="zh-TW" sz="1200" b="0" i="0">
                    <a:latin typeface="Cambria Math" panose="02040503050406030204" pitchFamily="18" charset="0"/>
                    <a:cs typeface="Times" panose="02020603050405020304" pitchFamily="18" charset="0"/>
                  </a:rPr>
                  <a:t>𝑘).</a:t>
                </a:r>
                <a:endParaRPr lang="en-US" altLang="zh-TW" sz="12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59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看是</a:t>
            </a:r>
            <a:r>
              <a:rPr lang="en-US" altLang="zh-TW" dirty="0"/>
              <a:t>legalization</a:t>
            </a:r>
            <a:r>
              <a:rPr lang="zh-TW" altLang="en-US" dirty="0"/>
              <a:t>前的位置比較大或是所有在</a:t>
            </a:r>
            <a:r>
              <a:rPr lang="en-US" altLang="zh-TW" dirty="0"/>
              <a:t>macro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zh-TW" altLang="en-US" dirty="0"/>
              <a:t>左邊的</a:t>
            </a:r>
            <a:r>
              <a:rPr lang="en-US" altLang="zh-TW" dirty="0"/>
              <a:t>macro j </a:t>
            </a:r>
            <a:r>
              <a:rPr lang="zh-TW" altLang="en-US" dirty="0"/>
              <a:t>的 </a:t>
            </a:r>
            <a:r>
              <a:rPr lang="en-US" altLang="zh-TW" dirty="0"/>
              <a:t>x</a:t>
            </a:r>
            <a:r>
              <a:rPr lang="zh-TW" altLang="en-US" dirty="0"/>
              <a:t>的</a:t>
            </a:r>
            <a:r>
              <a:rPr lang="en-US" altLang="zh-TW" dirty="0" err="1"/>
              <a:t>upperbound</a:t>
            </a:r>
            <a:r>
              <a:rPr lang="zh-TW" altLang="en-US" dirty="0"/>
              <a:t>比較大，再加上</a:t>
            </a:r>
            <a:r>
              <a:rPr lang="en-US" altLang="zh-TW" dirty="0"/>
              <a:t>macro </a:t>
            </a:r>
            <a:r>
              <a:rPr lang="en-US" altLang="zh-TW" dirty="0" err="1"/>
              <a:t>i</a:t>
            </a:r>
            <a:r>
              <a:rPr lang="zh-TW" altLang="en-US" dirty="0"/>
              <a:t>的寬度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因為如果</a:t>
            </a:r>
            <a:r>
              <a:rPr lang="en-US" altLang="zh-TW" dirty="0"/>
              <a:t>y</a:t>
            </a:r>
            <a:r>
              <a:rPr lang="zh-TW" altLang="en-US" dirty="0"/>
              <a:t>沒有交集，不需要去考慮</a:t>
            </a:r>
            <a:r>
              <a:rPr lang="en-US" altLang="zh-TW" dirty="0"/>
              <a:t>x</a:t>
            </a:r>
            <a:r>
              <a:rPr lang="zh-TW" altLang="en-US" dirty="0"/>
              <a:t>的</a:t>
            </a:r>
            <a:r>
              <a:rPr lang="en-US" altLang="zh-TW" dirty="0"/>
              <a:t>constraint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因為上一步</a:t>
            </a:r>
            <a:r>
              <a:rPr lang="en-US" altLang="zh-TW" dirty="0"/>
              <a:t>x</a:t>
            </a:r>
            <a:r>
              <a:rPr lang="zh-TW" altLang="en-US" dirty="0"/>
              <a:t>已經固定了，所以可以直接考慮</a:t>
            </a:r>
            <a:r>
              <a:rPr lang="en-US" altLang="zh-TW" dirty="0"/>
              <a:t>x</a:t>
            </a:r>
            <a:r>
              <a:rPr lang="zh-TW" altLang="en-US" dirty="0"/>
              <a:t>會重疊的範圍，以此來減小複雜度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2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Infeasible </a:t>
            </a:r>
            <a:r>
              <a:rPr lang="en-US" altLang="zh-TW" dirty="0" err="1"/>
              <a:t>sp</a:t>
            </a:r>
            <a:r>
              <a:rPr lang="en-US" altLang="zh-TW" dirty="0"/>
              <a:t> </a:t>
            </a:r>
            <a:r>
              <a:rPr lang="zh-TW" altLang="en-US" dirty="0"/>
              <a:t>可能就是某個</a:t>
            </a:r>
            <a:r>
              <a:rPr lang="en-US" altLang="zh-TW" dirty="0"/>
              <a:t>macro</a:t>
            </a:r>
            <a:r>
              <a:rPr lang="zh-TW" altLang="en-US" dirty="0"/>
              <a:t>會超出邊界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Gx’, </a:t>
            </a:r>
            <a:r>
              <a:rPr lang="en-US" altLang="zh-TW" dirty="0" err="1"/>
              <a:t>Gy</a:t>
            </a:r>
            <a:r>
              <a:rPr lang="en-US" altLang="zh-TW" dirty="0"/>
              <a:t>’: remaining 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7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70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population-based algorithm: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群體的算法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b="0" i="0">
                <a:solidFill>
                  <a:srgbClr val="374151"/>
                </a:solidFill>
                <a:effectLst/>
                <a:latin typeface="Söhne"/>
              </a:rPr>
              <a:t>目標是要得到</a:t>
            </a:r>
            <a:r>
              <a:rPr lang="en-US" altLang="zh-TW" b="0" i="0">
                <a:solidFill>
                  <a:srgbClr val="374151"/>
                </a:solidFill>
                <a:effectLst/>
                <a:latin typeface="Söhne"/>
              </a:rPr>
              <a:t>valid sequence pair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67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population-based algorithm: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群體的算法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Move+: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s+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中把它移到另一個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macro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的前一個位置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Exactly: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準確的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87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population-based algorithm: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群體的算法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Move+: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s+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中把它移到另一個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macro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的前面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Exactly: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準確的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1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3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 2005 </a:t>
            </a:r>
            <a:r>
              <a:rPr lang="zh-TW" altLang="en-US" dirty="0"/>
              <a:t>可能有</a:t>
            </a:r>
            <a:r>
              <a:rPr lang="en-US" altLang="zh-TW" dirty="0"/>
              <a:t>fixed</a:t>
            </a:r>
            <a:r>
              <a:rPr lang="zh-TW" altLang="en-US" dirty="0"/>
              <a:t>的</a:t>
            </a:r>
            <a:r>
              <a:rPr lang="en-US" altLang="zh-TW" dirty="0"/>
              <a:t>macro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1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81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LG: legalization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迭代時間</a:t>
            </a:r>
            <a:r>
              <a:rPr lang="en-US" altLang="zh-TW" dirty="0"/>
              <a:t>:</a:t>
            </a:r>
            <a:r>
              <a:rPr lang="zh-TW" altLang="en-US" dirty="0"/>
              <a:t> 找到</a:t>
            </a:r>
            <a:r>
              <a:rPr lang="en-US" altLang="zh-TW" dirty="0"/>
              <a:t>local </a:t>
            </a:r>
            <a:r>
              <a:rPr lang="en-US" altLang="zh-TW" dirty="0" err="1"/>
              <a:t>minimun</a:t>
            </a:r>
            <a:r>
              <a:rPr lang="zh-TW" altLang="en-US" dirty="0"/>
              <a:t>的那個咚咚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 LG: legalization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94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* LG: legalization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* 可以發現</a:t>
            </a:r>
            <a:r>
              <a:rPr lang="en-US" altLang="zh-TW" dirty="0"/>
              <a:t>ariane133, </a:t>
            </a:r>
            <a:r>
              <a:rPr lang="en-US" altLang="zh-TW" dirty="0" err="1"/>
              <a:t>blackparrot</a:t>
            </a:r>
            <a:r>
              <a:rPr lang="zh-TW" altLang="en-US" dirty="0"/>
              <a:t>及</a:t>
            </a:r>
            <a:r>
              <a:rPr lang="en-US" altLang="zh-TW" dirty="0" err="1"/>
              <a:t>nvdla</a:t>
            </a:r>
            <a:r>
              <a:rPr lang="en-US" altLang="zh-TW" dirty="0"/>
              <a:t> </a:t>
            </a:r>
            <a:r>
              <a:rPr lang="zh-TW" altLang="en-US" dirty="0"/>
              <a:t>都有不錯的</a:t>
            </a:r>
            <a:r>
              <a:rPr lang="en-US" altLang="zh-TW" dirty="0" err="1"/>
              <a:t>imporvement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3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可以發現</a:t>
            </a:r>
            <a:r>
              <a:rPr lang="en-US" altLang="zh-TW" dirty="0"/>
              <a:t>ariane133, </a:t>
            </a:r>
            <a:r>
              <a:rPr lang="en-US" altLang="zh-TW" dirty="0" err="1"/>
              <a:t>blackparrot</a:t>
            </a:r>
            <a:r>
              <a:rPr lang="zh-TW" altLang="en-US" dirty="0"/>
              <a:t>及</a:t>
            </a:r>
            <a:r>
              <a:rPr lang="en-US" altLang="zh-TW" dirty="0" err="1"/>
              <a:t>nvdla</a:t>
            </a:r>
            <a:r>
              <a:rPr lang="en-US" altLang="zh-TW" dirty="0"/>
              <a:t> </a:t>
            </a:r>
            <a:r>
              <a:rPr lang="zh-TW" altLang="en-US" dirty="0"/>
              <a:t>都有不錯的</a:t>
            </a:r>
            <a:r>
              <a:rPr lang="en-US" altLang="zh-TW" dirty="0" err="1"/>
              <a:t>imporvement</a:t>
            </a:r>
            <a:r>
              <a:rPr lang="en-US" altLang="zh-TW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在具體設計</a:t>
            </a: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BlackParrot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中，啟用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BB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方法後，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Nesterov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的次數明顯增加，這意味著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BB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方法提高了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Nesterov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在這個特定設計上的性能，使其相對於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Adam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更能有效地避免發散。这可能是因為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BB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方法有助於考慮更高階的信息，提高了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Nesterov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優化器在特定場景中的效能。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7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5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0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GR: </a:t>
            </a:r>
            <a:r>
              <a:rPr lang="zh-TW" altLang="en-US" dirty="0"/>
              <a:t>將</a:t>
            </a:r>
            <a:r>
              <a:rPr lang="en-US" altLang="zh-TW" dirty="0"/>
              <a:t>instance</a:t>
            </a:r>
            <a:r>
              <a:rPr lang="zh-TW" altLang="en-US" dirty="0"/>
              <a:t>分散到</a:t>
            </a:r>
            <a:r>
              <a:rPr lang="en-US" altLang="zh-TW" dirty="0"/>
              <a:t>layout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en-US" altLang="zh-TW" dirty="0"/>
              <a:t>Legalization: </a:t>
            </a:r>
            <a:r>
              <a:rPr lang="zh-TW" altLang="en-US" dirty="0"/>
              <a:t>將</a:t>
            </a:r>
            <a:r>
              <a:rPr lang="en-US" altLang="zh-TW" dirty="0"/>
              <a:t>instance</a:t>
            </a:r>
            <a:r>
              <a:rPr lang="zh-TW" altLang="en-US" dirty="0"/>
              <a:t>中的</a:t>
            </a:r>
            <a:r>
              <a:rPr lang="en-US" altLang="zh-TW" dirty="0"/>
              <a:t>overlap</a:t>
            </a:r>
            <a:r>
              <a:rPr lang="zh-TW" altLang="en-US" dirty="0"/>
              <a:t>消除並且進行</a:t>
            </a:r>
            <a:r>
              <a:rPr lang="en-US" altLang="zh-TW" dirty="0"/>
              <a:t>alignment</a:t>
            </a:r>
          </a:p>
          <a:p>
            <a:r>
              <a:rPr lang="en-US" altLang="zh-TW" dirty="0"/>
              <a:t>DR: further improve the quality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5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57EAB-1485-47AD-BEAD-484FAEBF5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0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B266-AC56-6314-91AE-8837FAE62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F2239-40B5-B57D-B4FD-539E8308E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4B97-4B09-8CE1-F800-A108A384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7BAB-F69F-4C21-8D40-7AA273A2D01F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4D7F5-B0CF-EED9-F3E2-E99743E9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NTHU VLSI/CAD TCLAB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8C4C-FD14-9182-A289-2A23CD7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6BF3-121B-6130-5125-C954C36F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989E9-8270-2E6A-D79E-F02BE30C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80293-7DD7-A956-E791-61FA8921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0A8EC-4678-43EE-BE64-F312B7F1A46F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37D8-314A-90B9-3602-EBAFE0A1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D531-B6EB-ED46-1FA9-9B03499C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25E74-4E60-C366-7A6E-8ACF84829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03988-564C-C152-1C7E-1BABBA3FB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53F7-CC57-D880-49B2-7D04259E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F23D-EA8F-4C56-9373-23F6109AD11F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A7B62-7865-92EC-C968-A38BBDD2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CEB34-628D-AF76-C48A-F354C821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9F2B-F897-81CF-6A6D-F73EB080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3DB7-1C04-4D89-4CAC-1FC9522B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FD760-A857-BF7C-4E4C-41700472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E716E-0239-4A81-9CF4-D3B9651721CF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0F8F-1A2D-0AF2-2C4A-B47EAA32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altLang="zh-TW" dirty="0"/>
              <a:t>NTHU VLSI/CAD TCLAB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65ECC-F916-85B4-CA89-0D3D7E03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9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3314-D28C-ADE2-2B01-2369341F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DD95-088B-2C13-701B-73C5E588D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2A86-E75E-44D2-EF42-D2576C9F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2E56-3D97-4B86-935C-1C493DD86A08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4540-F37D-A578-7BD1-A2431CD9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FF08B-056A-D9EC-C13E-5E1CD535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34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B1B1-0432-448A-B9F8-FDF836A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1D42-AB9A-670B-07FF-66B0855C4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5AC01-EA4C-B58F-FA40-03D82E576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AC231-4105-1C0E-9EE4-0232E1FC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135-BABF-4F63-9AF8-3CEC545E47DC}" type="datetime1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8D21F-4C9E-1BD5-9FC6-5FE55EC3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92C00-9068-7A7C-0CC7-4D9CEBA4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9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5356-B824-C26D-F5FE-4732DE06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D8B16-F4D9-C1D4-4A4E-CBAF8BEB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D18F7-6627-0CF2-6A32-2E5862A0A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043F6-B06A-AF31-46A2-6166B61CD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1DC8-C70B-7A9B-5358-A3E70EED7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A2742-C641-790B-4397-27C09B79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BC02-C9C0-442D-A8A6-494057203542}" type="datetime1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0DC5C-AFBB-1B5A-3141-F831B13B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10F83-F3E9-47E0-26BF-A8416C6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1C61-4DE9-C587-E770-1BAC07CF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9FAB1-6B0A-096D-33F2-B9763957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C4B4-559D-414E-BC9C-16A745BBF3C3}" type="datetime1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E9F50-58B3-EEB5-B2B1-9FA82F8A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4DF4E-16A6-588E-7B54-B5A257E7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0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EEFDB-5F17-6DF0-AB08-7D672022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D49E-73A5-4C03-BFEA-3D845EB044D8}" type="datetime1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8923F-ECB8-DFD5-0BCA-9544CD48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55791-3F09-8260-AECD-FFB34A56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3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B566-D3C5-D613-4C2B-4DA806CC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32D2-042A-8E7B-C203-FB921F78C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31C7B-2B80-DD6C-C640-95DA0F663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9314C-D9DE-59EF-4262-5FDEDDB7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93E6-3134-410C-B573-A5F6B38FC346}" type="datetime1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73A61-9F34-B4F6-FEFB-D89C3521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649CF-716C-E1C7-4230-7C2EF391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4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D450-1DB3-CF94-61C3-C24AA1C2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5A478-DBE3-5F54-14C8-89A88059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4FC25-A041-3C9B-D68B-704AFE35F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6470F-1F4B-26AC-D666-4CD7481C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E70F-5320-45A5-BE33-1819A93C2AF4}" type="datetime1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11460-D632-F0A7-2681-E6FE267E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0370-0C33-D660-AB2B-4CD12177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4ABBF-0372-434B-A0E8-1CB994EC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7746-99F5-CB27-5D7F-99177D19B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1371A-94A0-64F2-936A-E5060016A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6458B-0289-40FF-A02D-2C541B7F1CB6}" type="datetime1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C39A0-F210-7D82-175C-4ED3474E0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5FC4D-C096-5C46-22C2-76CF0FF1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274A1-CF9C-426A-8DD4-B13ED0C2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5.png"/><Relationship Id="rId4" Type="http://schemas.openxmlformats.org/officeDocument/2006/relationships/customXml" Target="../ink/ink4.xml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9.png"/><Relationship Id="rId4" Type="http://schemas.openxmlformats.org/officeDocument/2006/relationships/customXml" Target="../ink/ink7.xml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23CB3-6D08-F96A-C9F6-09319B942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90" y="1041400"/>
            <a:ext cx="11357020" cy="2387600"/>
          </a:xfrm>
        </p:spPr>
        <p:txBody>
          <a:bodyPr anchor="ctr">
            <a:normAutofit/>
          </a:bodyPr>
          <a:lstStyle/>
          <a:p>
            <a:pPr>
              <a:lnSpc>
                <a:spcPct val="130000"/>
              </a:lnSpc>
              <a:spcBef>
                <a:spcPts val="2400"/>
              </a:spcBef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Stronger Mixed-Size Placement Backbone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Second-Order Information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C52C40B-2182-ADE7-EE15-2F08C10C5DC3}"/>
              </a:ext>
            </a:extLst>
          </p:cNvPr>
          <p:cNvSpPr txBox="1">
            <a:spLocks/>
          </p:cNvSpPr>
          <p:nvPr/>
        </p:nvSpPr>
        <p:spPr>
          <a:xfrm>
            <a:off x="2700366" y="3804932"/>
            <a:ext cx="6069050" cy="1024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Zaiwen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Wen, Yun Liang,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Yibo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Peking University, China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C91C8-72F6-1E33-67B2-A741AB7D3C54}"/>
              </a:ext>
            </a:extLst>
          </p:cNvPr>
          <p:cNvSpPr txBox="1"/>
          <p:nvPr/>
        </p:nvSpPr>
        <p:spPr>
          <a:xfrm>
            <a:off x="4223900" y="5393407"/>
            <a:ext cx="302198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Presenter : Min-Feng Hsieh</a:t>
            </a:r>
          </a:p>
          <a:p>
            <a:endParaRPr lang="en-US" altLang="zh-TW" sz="9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Adviser :   Ting-Chi Wang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8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66039-7CDD-D245-131E-9FA688D5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Macro Legalization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D7CEA3-77D1-9FFB-94D0-23801E3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Legalization stage will ensure non-overlapping with minimum displacement.</a:t>
            </a:r>
          </a:p>
          <a:p>
            <a:pPr>
              <a:lnSpc>
                <a:spcPct val="150000"/>
              </a:lnSpc>
            </a:pPr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The legalization will be divided into two parts: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Macro legalization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Instance legalization</a:t>
            </a:r>
          </a:p>
          <a:p>
            <a:pPr>
              <a:lnSpc>
                <a:spcPct val="150000"/>
              </a:lnSpc>
            </a:pPr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Mainly focus on macro legalization in this paper.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B14FF-D48D-70F2-8D80-2E843D4E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4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0A306-5A2E-AE1F-B5AD-3F0C95B6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Times" panose="02020603050405020304" pitchFamily="18" charset="0"/>
                <a:cs typeface="Times" panose="02020603050405020304" pitchFamily="18" charset="0"/>
              </a:rPr>
              <a:t>Sequence Pair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577893-BBDF-F861-AB09-33A6155F4F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Many works have focused on efficiently generating a legal layout from a given sequence pair.</a:t>
                </a:r>
              </a:p>
              <a:p>
                <a:pPr>
                  <a:lnSpc>
                    <a:spcPct val="140000"/>
                  </a:lnSpc>
                </a:pPr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lnSpc>
                    <a:spcPct val="140000"/>
                  </a:lnSpc>
                  <a:buNone/>
                </a:pPr>
                <a:endParaRPr lang="en-US" altLang="zh-TW" sz="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In macro legalization, converting a placement with overlaps to a sequence pair can be done in </a:t>
                </a:r>
                <a14:m>
                  <m:oMath xmlns:m="http://schemas.openxmlformats.org/officeDocument/2006/math"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𝑂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log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cutting-based overlap removal and sweep line algorithm [24].</a:t>
                </a:r>
              </a:p>
              <a:p>
                <a:pPr>
                  <a:lnSpc>
                    <a:spcPct val="140000"/>
                  </a:lnSpc>
                </a:pPr>
                <a:endParaRPr lang="en-US" altLang="zh-TW" sz="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4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Check if a sequence pair is legal in </a:t>
                </a:r>
                <a14:m>
                  <m:oMath xmlns:m="http://schemas.openxmlformats.org/officeDocument/2006/math"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𝑂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log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altLang="zh-TW" sz="2200" i="1" dirty="0" err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log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⁡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4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longest common sub-sequence algorithm [26].</a:t>
                </a:r>
              </a:p>
              <a:p>
                <a:pPr>
                  <a:lnSpc>
                    <a:spcPct val="140000"/>
                  </a:lnSpc>
                </a:pPr>
                <a:endParaRPr lang="zh-TW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9577893-BBDF-F861-AB09-33A6155F4F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41CFBF-CCD6-CC5F-2DB5-3C6BD8F6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532F04-19B5-CACA-C049-97A8CC35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77" y="2742638"/>
            <a:ext cx="1895845" cy="6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141962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Gradient method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solve the unconstraint differentiable 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(∙)</m:t>
                    </m:r>
                  </m:oMath>
                </a14:m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Let</a:t>
                </a: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g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k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zh-TW" altLang="en-US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=</a:t>
                </a: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f</m:t>
                    </m:r>
                    <m:r>
                      <a:rPr lang="en-US" altLang="zh-TW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k</m:t>
                        </m:r>
                        <m: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  <m:r>
                      <a:rPr lang="zh-TW" altLang="en-US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and</a:t>
                </a: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k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zh-TW" altLang="en-US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=</a:t>
                </a: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f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k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  <m:r>
                      <a:rPr lang="zh-TW" altLang="en-US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TW" sz="105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Gradient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method: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First order optimization.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Simple and computationally efficient, but with slow convergence.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Sensitive to the step size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DREAMPlace use predicted Lipschitz step size: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 is  Lipschitz constant.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step size works well for </a:t>
                </a:r>
                <a:r>
                  <a:rPr lang="en-US" altLang="zh-TW" sz="16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standard cell placement </a:t>
                </a: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but diverges for </a:t>
                </a:r>
                <a:r>
                  <a:rPr lang="en-US" altLang="zh-TW" sz="16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mixed-sized macro </a:t>
                </a: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placement.</a:t>
                </a:r>
              </a:p>
              <a:p>
                <a:pPr lvl="2">
                  <a:lnSpc>
                    <a:spcPct val="13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If the macro is free to move, the gradient of the cost function will change drastically.</a:t>
                </a:r>
                <a:endParaRPr lang="zh-TW" alt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28088F56-893A-D854-F46B-F040D2CD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618" y="4173068"/>
            <a:ext cx="2821985" cy="6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Newton method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Newton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method: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Second order optimization.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Hessian matrix.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Converge faster, but computationally expensive and memory-intensive.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Quasi-Newton method can reduce cost by approximating Hessian matrix.</a:t>
                </a:r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TW" sz="1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Mixed-sized placement need to update the wirelength function and penalty factor of density function.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Need to recompute the gradient of previous iteration, which is time-consuming.</a:t>
                </a: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1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Newton method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Newton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method:</a:t>
                </a: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Second order optimization.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Hessian matrix.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Converge faster, but computationally expensive and memory-intensive.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Quasi-Newton method can reduce cost by approximating Hessian matrix.</a:t>
                </a:r>
              </a:p>
              <a:p>
                <a:pPr lvl="2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𝒌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600" b="1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𝒌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TW" sz="1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Mixed-sized placement need to update the wirelength function and penalty factor of density function.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Need to recompute the gradient of previous iteration, which is time-consuming.</a:t>
                </a: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b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45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6718F-68E6-C5BF-4F6D-CE5A72C4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CD5032-1907-09C2-0A52-8F3B6B329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0C7844-AAF2-B286-BC01-D9A072EB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51D8C7-2AEC-6106-2C92-862A7A70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61" y="2750634"/>
            <a:ext cx="9536278" cy="25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221832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E7447-8363-042B-BA31-223C71BC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Algorithm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50D9C04-D758-CA3F-271F-A7E06CDCB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6986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GR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 use </a:t>
                </a:r>
                <a:r>
                  <a:rPr lang="en-US" altLang="zh-TW" sz="22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Barzilai-</a:t>
                </a:r>
                <a:r>
                  <a:rPr lang="en-US" altLang="zh-TW" sz="2200" i="1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Borwein</a:t>
                </a:r>
                <a:r>
                  <a:rPr lang="en-US" altLang="zh-TW" sz="22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method enabled Nesterov algorithm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solve the mixed-sized analytical GR problem.</a:t>
                </a:r>
              </a:p>
              <a:p>
                <a:pPr>
                  <a:lnSpc>
                    <a:spcPct val="150000"/>
                  </a:lnSpc>
                </a:pPr>
                <a:endParaRPr lang="en-US" altLang="zh-TW" sz="1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Legalization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 Their legalization method to remove overlap between the macros toward minimum displacement.</a:t>
                </a:r>
              </a:p>
              <a:p>
                <a:pPr>
                  <a:lnSpc>
                    <a:spcPct val="150000"/>
                  </a:lnSpc>
                </a:pPr>
                <a:endParaRPr lang="en-US" altLang="zh-TW" sz="11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Restart GR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 Fix the macro and scale down the density penalty weight </a:t>
                </a:r>
                <a14:m>
                  <m:oMath xmlns:m="http://schemas.openxmlformats.org/officeDocument/2006/math">
                    <m:r>
                      <a:rPr lang="zh-TW" altLang="en-US" sz="22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𝜆</m:t>
                    </m:r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and only movable cells can be moved from its current position.</a:t>
                </a:r>
                <a:endParaRPr lang="zh-TW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50D9C04-D758-CA3F-271F-A7E06CDCB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69867" cy="4351338"/>
              </a:xfrm>
              <a:blipFill>
                <a:blip r:embed="rId2"/>
                <a:stretch>
                  <a:fillRect l="-623" r="-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ED7984-81AD-7DCB-2B4F-74FF0BE8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3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E7447-8363-042B-BA31-223C71BC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Algorithm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604F5C-4E86-7FA7-C4F0-7AEFD355E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565" y="1515560"/>
            <a:ext cx="6290869" cy="484079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ED7984-81AD-7DCB-2B4F-74FF0BE8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8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159720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Barzilai-</a:t>
            </a:r>
            <a:r>
              <a:rPr lang="en-US" altLang="zh-TW" sz="3800" dirty="0" err="1">
                <a:latin typeface="Times" panose="02020603050405020304" pitchFamily="18" charset="0"/>
                <a:cs typeface="Times" panose="02020603050405020304" pitchFamily="18" charset="0"/>
              </a:rPr>
              <a:t>Borwein</a:t>
            </a:r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 Method Enabled Nesterov Algorithm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Barzilai-</a:t>
                </a:r>
                <a:r>
                  <a:rPr lang="en-US" altLang="zh-TW" sz="2200" dirty="0" err="1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Borwein</a:t>
                </a:r>
                <a:r>
                  <a:rPr lang="en-US" altLang="zh-TW" sz="22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method:</a:t>
                </a:r>
                <a:r>
                  <a:rPr lang="zh-TW" altLang="en-US" sz="22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+1)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TW" sz="2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((</m:t>
                        </m:r>
                        <m:r>
                          <a:rPr lang="zh-TW" altLang="en-US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𝐼</m:t>
                    </m:r>
                    <m:sSup>
                      <m:sSup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sz="2200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Second order optimization.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 </m:t>
                    </m:r>
                  </m:oMath>
                </a14:m>
                <a:r>
                  <a:rPr lang="zh-TW" altLang="en-US" sz="1800" b="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</a:t>
                </a:r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利用</a:t>
                </a: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Hessian matrix</a:t>
                </a:r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的倒數來估計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 </m:t>
                    </m:r>
                  </m:oMath>
                </a14:m>
                <a:r>
                  <a:rPr lang="zh-TW" altLang="en-US" sz="1800" b="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</a:t>
                </a:r>
                <a:r>
                  <a:rPr lang="en-US" altLang="zh-TW" sz="1800" b="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zh-TW" altLang="en-US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𝑏𝑏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≈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1800" b="0" i="1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Apply </a:t>
                </a:r>
                <a:r>
                  <a:rPr lang="en-US" altLang="zh-TW" sz="1800" u="sng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quasi-Newton method </a:t>
                </a: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18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zh-TW" altLang="en-US" sz="18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endParaRPr lang="en-US" altLang="zh-TW" sz="1800" i="1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 lvl="2"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zh-TW" sz="1600" i="1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6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−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altLang="zh-TW" sz="1400" i="1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代入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  <m:r>
                      <a:rPr lang="zh-TW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~</m:t>
                    </m:r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𝐼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 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ea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ea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   </a:t>
                </a:r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(1)</a:t>
                </a:r>
                <a:endParaRPr lang="en-US" altLang="zh-TW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lnSpc>
                    <a:spcPct val="200000"/>
                  </a:lnSpc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  <a:cs typeface="Times" panose="02020603050405020304" pitchFamily="18" charset="0"/>
                  </a:rPr>
                  <a:t>	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  <m:r>
                      <a:rPr lang="zh-TW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~</m:t>
                    </m:r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𝐼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ea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ea typeface="Cambria Math" panose="020405030504060302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∙</m:t>
                    </m:r>
                  </m:oMath>
                </a14:m>
                <a:r>
                  <a:rPr lang="en-US" altLang="zh-TW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   </a:t>
                </a:r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" panose="02020603050405020304" pitchFamily="18" charset="0"/>
                  </a:rPr>
                  <a:t>(2)</a:t>
                </a:r>
                <a:endParaRPr lang="en-US" altLang="zh-TW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2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Barzilai-</a:t>
            </a:r>
            <a:r>
              <a:rPr lang="en-US" altLang="zh-TW" sz="3800" dirty="0" err="1">
                <a:latin typeface="Times" panose="02020603050405020304" pitchFamily="18" charset="0"/>
                <a:cs typeface="Times" panose="02020603050405020304" pitchFamily="18" charset="0"/>
              </a:rPr>
              <a:t>Borwein</a:t>
            </a:r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 Method Enabled Nesterov Algorithm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6178"/>
                <a:ext cx="10515600" cy="478078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To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𝑏𝑏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，</a:t>
                </a: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we have to solve</a:t>
                </a:r>
                <a:r>
                  <a:rPr lang="zh-TW" altLang="en-US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TW" sz="1800" b="0" i="0" smtClean="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8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𝑏𝑏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∙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1800" dirty="0">
                                            <a:cs typeface="Times" panose="020206030504050203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6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(1)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6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TW" sz="1800" b="0" i="0" smtClean="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800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Times" panose="020206030504050203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標楷體" panose="03000509000000000000" pitchFamily="65" charset="-12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ea typeface="標楷體" panose="03000509000000000000" pitchFamily="65" charset="-120"/>
                                            <a:cs typeface="Times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zh-TW" altLang="en-US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𝑏𝑏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p>
                                          <m:s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∙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800" i="1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TW" sz="1800" i="1">
                                                    <a:latin typeface="Cambria Math" panose="02040503050406030204" pitchFamily="18" charset="0"/>
                                                    <a:cs typeface="Times" panose="020206030504050203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   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16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(2)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altLang="zh-TW" sz="2200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200" dirty="0">
                  <a:latin typeface="Times" panose="02020603050405020304" pitchFamily="18" charset="0"/>
                  <a:ea typeface="標楷體" panose="03000509000000000000" pitchFamily="65" charset="-12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                            </a:t>
                </a: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18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  <m:t>𝑙𝑖𝑝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  <m:t>𝑘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 : Lipschitz constant)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The BB(Barzilai-</a:t>
                </a:r>
                <a:r>
                  <a:rPr lang="en-US" altLang="zh-TW" sz="1800" dirty="0" err="1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Borwein</a:t>
                </a: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) method ensure the global optimal for quadratic function, but not in general.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ea typeface="標楷體" panose="03000509000000000000" pitchFamily="65" charset="-120"/>
                    <a:cs typeface="Times" panose="02020603050405020304" pitchFamily="18" charset="0"/>
                  </a:rPr>
                  <a:t>Pairing up BB with non-monotone line search can achieve global convergence.</a:t>
                </a: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1EE38041-72D1-E9F6-102E-67680CA0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6178"/>
                <a:ext cx="10515600" cy="4780785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C632ACA7-D6A7-81D6-86D6-024038A1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99" y="2087244"/>
            <a:ext cx="2790617" cy="5982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6E6795-C6CB-D757-5D13-78718CCF4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095" y="2742959"/>
            <a:ext cx="2790616" cy="5982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17A04C-8751-612C-1CFF-DAB9505D5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45" y="3973265"/>
            <a:ext cx="1919414" cy="4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3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Algorithm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21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4BE8F8-F391-2A46-9A99-0C286CC4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67" y="1690688"/>
            <a:ext cx="6111619" cy="4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5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608381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86D8A-EE6A-D63A-DCCC-CEFF2CF8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886" cy="1325563"/>
          </a:xfrm>
        </p:spPr>
        <p:txBody>
          <a:bodyPr>
            <a:normAutofit/>
          </a:bodyPr>
          <a:lstStyle/>
          <a:p>
            <a:r>
              <a:rPr lang="en-US" altLang="zh-TW" sz="3800" dirty="0">
                <a:latin typeface="Times" panose="02020603050405020304" pitchFamily="18" charset="0"/>
                <a:cs typeface="Times" panose="02020603050405020304" pitchFamily="18" charset="0"/>
              </a:rPr>
              <a:t>Macro Legalization</a:t>
            </a:r>
            <a:endParaRPr lang="zh-TW" altLang="en-US" sz="3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2F5534-2155-264B-9B8B-79562DBD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23</a:t>
            </a:fld>
            <a:endParaRPr 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EE38041-72D1-E9F6-102E-67680CA08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First apply</a:t>
            </a:r>
            <a:r>
              <a:rPr lang="en-US" altLang="zh-TW" sz="22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 Cutting-based Overlap Removal</a:t>
            </a:r>
            <a:r>
              <a:rPr lang="zh-TW" altLang="en-US" sz="22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 </a:t>
            </a:r>
            <a:r>
              <a:rPr lang="en-US" altLang="zh-TW" sz="22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[24]</a:t>
            </a:r>
            <a:r>
              <a:rPr lang="en-US" altLang="zh-TW" sz="22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 </a:t>
            </a:r>
            <a:r>
              <a:rPr lang="en-US" altLang="zh-TW" sz="22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to</a:t>
            </a:r>
            <a:r>
              <a:rPr lang="en-US" altLang="zh-TW" sz="22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 </a:t>
            </a:r>
            <a:r>
              <a:rPr lang="en-US" altLang="zh-TW" sz="22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build the initial sequential pair.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If feasible:</a:t>
            </a:r>
          </a:p>
          <a:p>
            <a:pPr lvl="2">
              <a:lnSpc>
                <a:spcPct val="150000"/>
              </a:lnSpc>
            </a:pP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Use </a:t>
            </a:r>
            <a:r>
              <a:rPr lang="en-US" altLang="zh-TW" sz="17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transitive closure graph(TCG) based min-cost flow algorithm[24] </a:t>
            </a: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to obtain macro positions.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If infeasible:</a:t>
            </a:r>
          </a:p>
          <a:p>
            <a:pPr lvl="2">
              <a:lnSpc>
                <a:spcPct val="150000"/>
              </a:lnSpc>
            </a:pP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Small problem size: Use </a:t>
            </a:r>
            <a:r>
              <a:rPr lang="en-US" altLang="zh-TW" sz="17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ILP-based macro legalization</a:t>
            </a: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Large problem size: </a:t>
            </a:r>
            <a:r>
              <a:rPr lang="en-US" altLang="zh-TW" sz="1700" b="1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parallel tempering based macro legalization</a:t>
            </a:r>
            <a:r>
              <a:rPr lang="en-US" altLang="zh-TW" sz="1700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.</a:t>
            </a:r>
          </a:p>
          <a:p>
            <a:pPr lvl="2">
              <a:lnSpc>
                <a:spcPct val="120000"/>
              </a:lnSpc>
            </a:pPr>
            <a:endParaRPr lang="en-US" altLang="zh-TW" sz="1400" dirty="0">
              <a:latin typeface="Times" panose="02020603050405020304" pitchFamily="18" charset="0"/>
              <a:ea typeface="Cambria Math" panose="02040503050406030204" pitchFamily="18" charset="0"/>
              <a:cs typeface="Times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TW" sz="1800" dirty="0">
              <a:latin typeface="Cambria Math" panose="02040503050406030204" pitchFamily="18" charset="0"/>
              <a:ea typeface="Cambria Math" panose="02040503050406030204" pitchFamily="18" charset="0"/>
              <a:cs typeface="Times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7E870E-4D0E-BE07-B0E1-1323AC45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629" y="3406313"/>
            <a:ext cx="2996030" cy="3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0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66039-7CDD-D245-131E-9FA688D5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Macro Legalization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BD7CEA3-77D1-9FFB-94D0-23801E3C6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2055"/>
                <a:ext cx="10515600" cy="47194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Macro legalization can be formulated as following.</a:t>
                </a:r>
              </a:p>
              <a:p>
                <a:pPr>
                  <a:lnSpc>
                    <a:spcPct val="12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sz="1600" b="0" i="1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1600" b="0" i="1" dirty="0"/>
                  <a:t>)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The coordinates before legalization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): The width and height of the macro </a:t>
                </a:r>
                <a:r>
                  <a:rPr lang="en-US" altLang="zh-TW" sz="16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𝑙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):</m:t>
                    </m:r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the left (right) boundary of the layout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: the bottom (top) boundary of the layout</a:t>
                </a:r>
              </a:p>
              <a:p>
                <a:pPr>
                  <a:lnSpc>
                    <a:spcPct val="120000"/>
                  </a:lnSpc>
                </a:pPr>
                <a:endParaRPr lang="en-US" altLang="zh-TW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BD7CEA3-77D1-9FFB-94D0-23801E3C6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2055"/>
                <a:ext cx="10515600" cy="4719420"/>
              </a:xfrm>
              <a:blipFill>
                <a:blip r:embed="rId3"/>
                <a:stretch>
                  <a:fillRect l="-696" t="-6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B14FF-D48D-70F2-8D80-2E843D4E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24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A58C53-F467-F579-FF3F-32793FEE6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05" y="3176115"/>
            <a:ext cx="3830928" cy="5057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0309D63-C622-600F-763D-6BA67F44F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969" y="2838974"/>
            <a:ext cx="2887067" cy="1685819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768EFED-0E7A-881E-A9AB-8CB8C51B2326}"/>
              </a:ext>
            </a:extLst>
          </p:cNvPr>
          <p:cNvCxnSpPr/>
          <p:nvPr/>
        </p:nvCxnSpPr>
        <p:spPr>
          <a:xfrm>
            <a:off x="8499107" y="3089709"/>
            <a:ext cx="9625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21B33EA-73C8-6435-A7E1-1D5F8D908444}"/>
              </a:ext>
            </a:extLst>
          </p:cNvPr>
          <p:cNvCxnSpPr/>
          <p:nvPr/>
        </p:nvCxnSpPr>
        <p:spPr>
          <a:xfrm>
            <a:off x="8449378" y="3675245"/>
            <a:ext cx="9625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927EE3-34A5-7C2E-9BEE-78D0F0539E7A}"/>
              </a:ext>
            </a:extLst>
          </p:cNvPr>
          <p:cNvSpPr txBox="1"/>
          <p:nvPr/>
        </p:nvSpPr>
        <p:spPr>
          <a:xfrm>
            <a:off x="9529562" y="2751155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j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的左邊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2AF028-2DD1-1781-DFD9-71053A74CDEB}"/>
              </a:ext>
            </a:extLst>
          </p:cNvPr>
          <p:cNvSpPr txBox="1"/>
          <p:nvPr/>
        </p:nvSpPr>
        <p:spPr>
          <a:xfrm>
            <a:off x="9529562" y="335296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i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在</a:t>
            </a:r>
            <a:r>
              <a:rPr lang="en-US" altLang="zh-TW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j</a:t>
            </a: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ea typeface="標楷體" panose="03000509000000000000" pitchFamily="65" charset="-120"/>
                <a:cs typeface="Times" panose="02020603050405020304" pitchFamily="18" charset="0"/>
              </a:rPr>
              <a:t>的下面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48407E6-C8E1-A13B-628B-F246F8542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032" y="365125"/>
            <a:ext cx="5451001" cy="11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6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5253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TCG Based Min-Cost Flow Algorithm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target is to remove overlaps towards minimum displacement.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Perform transitive closure graph based (TCG) constraints reduction.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Use transitive closure graph (TCG) to represent the relation between macros without redundancy.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𝑗</m:t>
                    </m:r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j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, there is no need to add the constraint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i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F0E14C-A8BF-7C5E-E706-8021C95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8" y="4174549"/>
            <a:ext cx="3811705" cy="16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9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5253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TCG Based Min-Cost Flow Algorithm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construct the transitive closure graph (take horizontal TCG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) as example):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Visit the macro by the order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en-US" altLang="zh-TW" sz="18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Must ensure that there is do not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j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≺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𝑘</m:t>
                    </m:r>
                    <m:r>
                      <a:rPr lang="en-US" altLang="zh-TW" sz="18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zh-TW" altLang="en-US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26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44FDF3-E921-029C-2D8B-53165F7C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20" y="4317601"/>
            <a:ext cx="5171627" cy="2038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BB90D6-AE74-33BB-43DF-B359D6891494}"/>
                  </a:ext>
                </a:extLst>
              </p:cNvPr>
              <p:cNvSpPr txBox="1"/>
              <p:nvPr/>
            </p:nvSpPr>
            <p:spPr>
              <a:xfrm>
                <a:off x="8610599" y="2922334"/>
                <a:ext cx="1986815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TW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dirty="0">
                    <a:latin typeface="Times" panose="02020603050405020304" pitchFamily="18" charset="0"/>
                    <a:cs typeface="Times" panose="02020603050405020304" pitchFamily="18" charset="0"/>
                  </a:rPr>
                  <a:t>= {C, B, A, D}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−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1800" b="0" i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= {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 ,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 ,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BB90D6-AE74-33BB-43DF-B359D689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599" y="2922334"/>
                <a:ext cx="1986815" cy="646331"/>
              </a:xfrm>
              <a:prstGeom prst="rect">
                <a:avLst/>
              </a:prstGeom>
              <a:blipFill>
                <a:blip r:embed="rId5"/>
                <a:stretch>
                  <a:fillRect t="-3704"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71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5253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TCG Algorithm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530417"/>
                <a:ext cx="10515600" cy="51474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𝑥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, 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𝑦</m:t>
                    </m:r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are independent </a:t>
                </a:r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can solve them separately.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𝑥𝑙</m:t>
                        </m:r>
                      </m:sup>
                    </m:sSub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𝑥h</m:t>
                        </m:r>
                      </m:sup>
                    </m:sSub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),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𝑦𝑙</m:t>
                        </m:r>
                      </m:sup>
                    </m:sSubSup>
                    <m:r>
                      <a:rPr lang="en-US" altLang="zh-TW" sz="18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𝑦h</m:t>
                        </m:r>
                      </m:sup>
                    </m:sSub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the lower bound and upper bound of macro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in the x-axis and y-axis.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Take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𝑥h</m:t>
                        </m:r>
                      </m:sup>
                    </m:sSubSup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as example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solve the x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solve the 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Solve with network simplex algorithm (min-cost flow problem) instead of ILP.</a:t>
                </a:r>
                <a:endParaRPr lang="zh-TW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530417"/>
                <a:ext cx="10515600" cy="5147424"/>
              </a:xfrm>
              <a:blipFill>
                <a:blip r:embed="rId3"/>
                <a:stretch>
                  <a:fillRect l="-696" b="-14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7A9BA7-0ECC-6194-D63A-17150537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918" y="180159"/>
            <a:ext cx="3811705" cy="16954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2F878B-BD6B-400B-7723-FC8D0776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7" y="3389944"/>
            <a:ext cx="3475309" cy="510497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2BEC2800-FFEA-6D9A-A1B1-6FA526DCB077}"/>
              </a:ext>
            </a:extLst>
          </p:cNvPr>
          <p:cNvGrpSpPr/>
          <p:nvPr/>
        </p:nvGrpSpPr>
        <p:grpSpPr>
          <a:xfrm>
            <a:off x="1640820" y="4580998"/>
            <a:ext cx="8920586" cy="295172"/>
            <a:chOff x="1635707" y="5171548"/>
            <a:chExt cx="8920586" cy="29517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BD88690-5013-413A-992B-C18351961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5465" b="68192"/>
            <a:stretch/>
          </p:blipFill>
          <p:spPr>
            <a:xfrm>
              <a:off x="1635707" y="5171548"/>
              <a:ext cx="1492504" cy="295172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95BFEAD-031C-D2EF-82AB-89246531E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852" t="73126" r="53998"/>
            <a:stretch/>
          </p:blipFill>
          <p:spPr>
            <a:xfrm>
              <a:off x="8640866" y="5188759"/>
              <a:ext cx="1915427" cy="217218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3371627-E703-5095-8E2E-105272852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342" b="27399"/>
            <a:stretch/>
          </p:blipFill>
          <p:spPr>
            <a:xfrm>
              <a:off x="3235297" y="5188759"/>
              <a:ext cx="5298449" cy="260749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8684EDC-1758-D79C-F46F-4F4D2552992C}"/>
              </a:ext>
            </a:extLst>
          </p:cNvPr>
          <p:cNvGrpSpPr/>
          <p:nvPr/>
        </p:nvGrpSpPr>
        <p:grpSpPr>
          <a:xfrm>
            <a:off x="1635707" y="5688943"/>
            <a:ext cx="9118821" cy="306732"/>
            <a:chOff x="1635707" y="6228847"/>
            <a:chExt cx="9118821" cy="30673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075930F-5F08-190B-E1BA-615584987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150" r="72084" b="63810"/>
            <a:stretch/>
          </p:blipFill>
          <p:spPr>
            <a:xfrm>
              <a:off x="1635707" y="6240407"/>
              <a:ext cx="1523112" cy="295172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E90EF16-98B8-8D33-4140-06AEB7A01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172" t="70826" r="50844" b="-5846"/>
            <a:stretch/>
          </p:blipFill>
          <p:spPr>
            <a:xfrm>
              <a:off x="8614426" y="6228847"/>
              <a:ext cx="2140102" cy="30673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2104A51-7A9C-9580-DC45-5B2C8177A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06" t="37678" r="306" b="26132"/>
            <a:stretch/>
          </p:blipFill>
          <p:spPr>
            <a:xfrm>
              <a:off x="3235297" y="6240408"/>
              <a:ext cx="5282798" cy="295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91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5253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Integer Linear Programming (Infeasible SP)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𝐷</m:t>
                    </m:r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be the set of macro pairs that in the infeasible sequence pair which needing to change their relative position.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Remove relations in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𝐷</m:t>
                    </m:r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from TCG and the remaining are unchanged.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Use </a:t>
                </a:r>
                <a:r>
                  <a:rPr lang="en-US" altLang="zh-TW" sz="22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Gurobi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solver.</a:t>
                </a:r>
                <a:endParaRPr lang="zh-TW" altLang="en-US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  <a:blipFill>
                <a:blip r:embed="rId3"/>
                <a:stretch>
                  <a:fillRect l="-696" t="-8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0C8419-0AA8-CF36-461E-9466592C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952" y="3752165"/>
            <a:ext cx="4914031" cy="24552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ED1A1CB-BD27-8B2A-1891-6FEDA6D0C0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3" t="2203"/>
          <a:stretch/>
        </p:blipFill>
        <p:spPr>
          <a:xfrm>
            <a:off x="9153524" y="2321818"/>
            <a:ext cx="2505075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 method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2944891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5253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Integer Linear Programming (Infeasible SP)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806375"/>
                <a:ext cx="10515600" cy="49923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𝑔𝑎</m:t>
                    </m:r>
                    <m:sSubSup>
                      <m:sSubSup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𝑔𝑎</m:t>
                    </m:r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zh-TW" altLang="en-US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: the maximum movable range in x-axis and y-axis of macro </a:t>
                </a:r>
                <a:r>
                  <a:rPr lang="en-US" altLang="zh-TW" sz="22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To get a feasible TCG: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Must ensure that the gaps in non-negative for any macro.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No need to change the relative relationship between macros that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  are far away.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the macro pairs to D that satisfy: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Gap &lt;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𝜅</m:t>
                    </m:r>
                  </m:oMath>
                </a14:m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Dist</m:t>
                    </m:r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 ,</m:t>
                    </m:r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altLang="zh-TW" sz="2000" dirty="0">
                        <a:latin typeface="Times" panose="02020603050405020304" pitchFamily="18" charset="0"/>
                        <a:cs typeface="Times" panose="02020603050405020304" pitchFamily="18" charset="0"/>
                      </a:rPr>
                      <m:t>)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≤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.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𝜅</m:t>
                    </m:r>
                  </m:oMath>
                </a14:m>
                <a:r>
                  <a:rPr lang="en-US" altLang="zh-TW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𝑙</m:t>
                    </m:r>
                  </m:oMath>
                </a14:m>
                <a:r>
                  <a:rPr lang="en-US" altLang="zh-TW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until ILP is feasible.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806375"/>
                <a:ext cx="10515600" cy="4992358"/>
              </a:xfrm>
              <a:blipFill>
                <a:blip r:embed="rId3"/>
                <a:stretch>
                  <a:fillRect l="-812" t="-3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29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D1A1CB-BD27-8B2A-1891-6FEDA6D0C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" t="2203"/>
          <a:stretch/>
        </p:blipFill>
        <p:spPr>
          <a:xfrm>
            <a:off x="9153524" y="2321818"/>
            <a:ext cx="2505075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3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282175"/>
            <a:ext cx="113347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Parallel Tempering Macro Legalization (Infeasible SP)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2C034-3694-0368-6A38-2F594F089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88" y="18063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If the number of macros is too large, will use this method.</a:t>
            </a:r>
          </a:p>
          <a:p>
            <a:pPr>
              <a:lnSpc>
                <a:spcPct val="100000"/>
              </a:lnSpc>
            </a:pPr>
            <a:endParaRPr lang="en-US" altLang="zh-TW" sz="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Is a population-based algorithm, where each replica is associated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   with a different temperature.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Higher temperature represents flatter distribution of states.</a:t>
            </a:r>
          </a:p>
          <a:p>
            <a:pPr>
              <a:lnSpc>
                <a:spcPct val="100000"/>
              </a:lnSpc>
            </a:pPr>
            <a:endParaRPr lang="en-US" altLang="zh-TW" sz="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In parallel tempering, replicas perform independent searches but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   periodically exchange configurations between adjacent temperatures.</a:t>
            </a:r>
          </a:p>
          <a:p>
            <a:pPr lvl="1">
              <a:lnSpc>
                <a:spcPct val="100000"/>
              </a:lnSpc>
            </a:pPr>
            <a:endParaRPr lang="en-US" altLang="zh-TW" sz="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Can escape from local minimum.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30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CF4135-81F1-CF59-1A96-AE7E141B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568" y="1806375"/>
            <a:ext cx="277280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282175"/>
            <a:ext cx="113347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Parallel Tempering Macro Legalization (Infeasible SP)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Perturbations: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𝑆𝑤𝑎𝑝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swap two macros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b="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𝑆𝑤𝑎𝑝</m:t>
                        </m:r>
                      </m:e>
                      <m:sup>
                        <m:r>
                          <a:rPr lang="en-US" altLang="zh-TW" sz="1800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swap two macros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TW" sz="1800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Swap: swap two macros in both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TW" sz="1800" b="0" i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.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𝑀𝑜𝑣𝑒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move one macro to the previous position of another macro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zh-TW" altLang="en-US" sz="180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𝑀𝑜𝑣𝑒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: move one macro to the previous position of another macro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b="0" dirty="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𝑀𝑜𝑣𝑒</m:t>
                    </m:r>
                  </m:oMath>
                </a14:m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: move one macro to the previous position of another macro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𝑎𝑛𝑑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.</m:t>
                    </m:r>
                  </m:oMath>
                </a14:m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To get the exactly</a:t>
                </a:r>
                <a:r>
                  <a:rPr lang="zh-TW" altLang="en-US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" panose="02020603050405020304" pitchFamily="18" charset="0"/>
                    <a:cs typeface="Times" panose="02020603050405020304" pitchFamily="18" charset="0"/>
                  </a:rPr>
                  <a:t>displacement: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Remove the right/top boundaries of the layout.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Greedily place each macro in topological order in TCG at the position with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TW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minimal displacement.</a:t>
                </a: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806375"/>
                <a:ext cx="10515600" cy="4351338"/>
              </a:xfrm>
              <a:blipFill>
                <a:blip r:embed="rId3"/>
                <a:stretch>
                  <a:fillRect l="-696" t="-8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CF4135-81F1-CF59-1A96-AE7E141B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68" y="1806375"/>
            <a:ext cx="277280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501D1-869B-2437-9176-58B4DD7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282175"/>
            <a:ext cx="11334751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Parallel Tempering Macro Legalization (Infeasible SP)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5688" y="1524000"/>
                <a:ext cx="10515600" cy="5334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Cost function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18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GreedtDisp</a:t>
                </a:r>
                <a:endParaRPr lang="en-US" altLang="zh-TW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obtained displacement via the greedy method.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TNG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sum of the absolute value of the negative gap of all macros.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18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Disp</a:t>
                </a:r>
                <a:endParaRPr lang="en-US" altLang="zh-TW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exact displacement by solving min-cost flow.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TW" altLang="en-US" sz="19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𝛼</m:t>
                    </m:r>
                    <m:r>
                      <a:rPr lang="en-US" altLang="zh-TW" sz="19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altLang="zh-TW" sz="19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TW" sz="19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9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𝑊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TW" sz="19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, where n = #macros, (W, H) is the size of the placement area.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zh-TW" altLang="en-US" sz="190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𝛽</m:t>
                    </m:r>
                    <m:r>
                      <a:rPr lang="en-US" altLang="zh-TW" sz="19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 </m:t>
                    </m:r>
                    <m:r>
                      <a:rPr lang="zh-TW" altLang="en-US" sz="19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𝛾</m:t>
                    </m:r>
                    <m:r>
                      <a:rPr lang="en-US" altLang="zh-TW" sz="19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=1</m:t>
                    </m:r>
                  </m:oMath>
                </a14:m>
                <a:endParaRPr lang="en-US" altLang="zh-TW" sz="19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800100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zh-TW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1F2C034-3694-0368-6A38-2F594F089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688" y="1524000"/>
                <a:ext cx="10515600" cy="5334000"/>
              </a:xfrm>
              <a:blipFill>
                <a:blip r:embed="rId3"/>
                <a:stretch>
                  <a:fillRect l="-696" t="-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5BBD11-D8C5-1E78-F84A-EF6AC5A8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CF4135-81F1-CF59-1A96-AE7E141B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993" y="1939044"/>
            <a:ext cx="2772807" cy="4086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75664E-D190-03CF-1977-5DB9B645A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973" y="2024466"/>
            <a:ext cx="5247858" cy="8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5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373545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27D9B-7AE8-FA69-3621-5D2E4DC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Experimental Result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B95D1-DB4E-86E0-12F4-66BEF555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5276849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NVIDIA GeForce RTX 2080 / </a:t>
            </a:r>
            <a:r>
              <a:rPr lang="pt-BR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10 cores Intel(R) Xeon(R) Silver 4210R CPU @ 2.40GHz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62 GB of memory / Linux.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Using the framework on top of DREAMPlace.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Implement BB method enabled Nesterov optimizer with PyTorch.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C++ for macro legalization.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Benchmarks</a:t>
            </a:r>
          </a:p>
          <a:p>
            <a:pPr lvl="1"/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ISPD2005</a:t>
            </a:r>
          </a:p>
          <a:p>
            <a:pPr lvl="2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Modify such that the macros and the I/O pins are free to move without changing their shape.</a:t>
            </a:r>
          </a:p>
          <a:p>
            <a:pPr lvl="1"/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MMS</a:t>
            </a:r>
          </a:p>
          <a:p>
            <a:pPr lvl="2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Frees all the macros in ISPD2005/ISPD2006 and set the sizes of all I/O objects to zero.</a:t>
            </a:r>
          </a:p>
          <a:p>
            <a:pPr lvl="1"/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TILOS</a:t>
            </a:r>
          </a:p>
          <a:p>
            <a:pPr lvl="2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Ariane(single core RISC-V CPU).</a:t>
            </a:r>
          </a:p>
          <a:p>
            <a:pPr lvl="2"/>
            <a:r>
              <a:rPr lang="en-US" altLang="zh-TW" sz="1600" dirty="0" err="1">
                <a:latin typeface="Times" panose="02020603050405020304" pitchFamily="18" charset="0"/>
                <a:cs typeface="Times" panose="02020603050405020304" pitchFamily="18" charset="0"/>
              </a:rPr>
              <a:t>MemPool</a:t>
            </a:r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lvl="2"/>
            <a:r>
              <a:rPr lang="en-US" altLang="zh-TW" sz="1600" dirty="0" err="1">
                <a:latin typeface="Times" panose="02020603050405020304" pitchFamily="18" charset="0"/>
                <a:cs typeface="Times" panose="02020603050405020304" pitchFamily="18" charset="0"/>
              </a:rPr>
              <a:t>BlackParrot</a:t>
            </a:r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 (many-core RISC-V CPUs with large amounts of on-chip SRAMs).</a:t>
            </a:r>
          </a:p>
          <a:p>
            <a:pPr lvl="2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NVDLA</a:t>
            </a:r>
          </a:p>
          <a:p>
            <a:endParaRPr lang="zh-TW" altLang="en-US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7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24422E-47C4-0A0B-C78E-2951F0C0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802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9D35C99-FC87-FC12-0336-9E18856C8B84}"/>
              </a:ext>
            </a:extLst>
          </p:cNvPr>
          <p:cNvSpPr txBox="1"/>
          <p:nvPr/>
        </p:nvSpPr>
        <p:spPr>
          <a:xfrm>
            <a:off x="1174130" y="5212664"/>
            <a:ext cx="3704860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default DREAMPlace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-6.5%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Solve the problem of divergence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8188EF4D-CAA6-82A0-3AAA-D190129B76D7}"/>
                  </a:ext>
                </a:extLst>
              </p14:cNvPr>
              <p14:cNvContentPartPr/>
              <p14:nvPr/>
            </p14:nvContentPartPr>
            <p14:xfrm>
              <a:off x="2057205" y="3285900"/>
              <a:ext cx="1380240" cy="3888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8188EF4D-CAA6-82A0-3AAA-D190129B76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565" y="3178260"/>
                <a:ext cx="1487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BF7564D2-DC0A-0C3A-FAB4-DF360AD442C4}"/>
                  </a:ext>
                </a:extLst>
              </p14:cNvPr>
              <p14:cNvContentPartPr/>
              <p14:nvPr/>
            </p14:nvContentPartPr>
            <p14:xfrm>
              <a:off x="9067485" y="3238020"/>
              <a:ext cx="628200" cy="3924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BF7564D2-DC0A-0C3A-FAB4-DF360AD442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13845" y="3130020"/>
                <a:ext cx="735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DF1B97EC-798A-A09D-85BD-B9EA98D48E53}"/>
                  </a:ext>
                </a:extLst>
              </p14:cNvPr>
              <p14:cNvContentPartPr/>
              <p14:nvPr/>
            </p14:nvContentPartPr>
            <p14:xfrm>
              <a:off x="6057885" y="3226500"/>
              <a:ext cx="580320" cy="4104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DF1B97EC-798A-A09D-85BD-B9EA98D48E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4245" y="3118500"/>
                <a:ext cx="687960" cy="256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8D93C684-AC02-7FB8-4753-89E6FE0FADDA}"/>
              </a:ext>
            </a:extLst>
          </p:cNvPr>
          <p:cNvSpPr txBox="1"/>
          <p:nvPr/>
        </p:nvSpPr>
        <p:spPr>
          <a:xfrm>
            <a:off x="6460505" y="5187233"/>
            <a:ext cx="3865161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the one w/o BB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-2.4%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Iteration: -9.0%</a:t>
            </a:r>
          </a:p>
        </p:txBody>
      </p:sp>
    </p:spTree>
    <p:extLst>
      <p:ext uri="{BB962C8B-B14F-4D97-AF65-F5344CB8AC3E}">
        <p14:creationId xmlns:p14="http://schemas.microsoft.com/office/powerpoint/2010/main" val="275551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36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B55597-3848-A7E6-FEC4-CBB8E6A48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3588"/>
            <a:ext cx="12192000" cy="34143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D9A886-E6D8-3803-DE7D-F57A5B0C4152}"/>
              </a:ext>
            </a:extLst>
          </p:cNvPr>
          <p:cNvSpPr txBox="1"/>
          <p:nvPr/>
        </p:nvSpPr>
        <p:spPr>
          <a:xfrm>
            <a:off x="1174130" y="4869764"/>
            <a:ext cx="3704860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default DREAMPlace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-29.6%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Solve the problem of divergence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83DC1A-03B4-B1FE-FDDE-CCFCB3D261E5}"/>
              </a:ext>
            </a:extLst>
          </p:cNvPr>
          <p:cNvSpPr txBox="1"/>
          <p:nvPr/>
        </p:nvSpPr>
        <p:spPr>
          <a:xfrm>
            <a:off x="6460505" y="4844333"/>
            <a:ext cx="3865161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the one w/o BB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-14.1%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Iteration: -14.4%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BF7794E3-AA0B-3DA4-C2CA-C4D38717EBEE}"/>
                  </a:ext>
                </a:extLst>
              </p14:cNvPr>
              <p14:cNvContentPartPr/>
              <p14:nvPr/>
            </p14:nvContentPartPr>
            <p14:xfrm>
              <a:off x="2295165" y="2767605"/>
              <a:ext cx="608760" cy="1368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BF7794E3-AA0B-3DA4-C2CA-C4D38717EB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525" y="2659965"/>
                <a:ext cx="7164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F4F89C64-9837-DA89-6B59-07A24C125226}"/>
                  </a:ext>
                </a:extLst>
              </p14:cNvPr>
              <p14:cNvContentPartPr/>
              <p14:nvPr/>
            </p14:nvContentPartPr>
            <p14:xfrm>
              <a:off x="5667285" y="2828445"/>
              <a:ext cx="624240" cy="2088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F4F89C64-9837-DA89-6B59-07A24C1252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3645" y="2720805"/>
                <a:ext cx="7318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3480FB62-EF0D-7A74-6574-C30B5AF6732E}"/>
                  </a:ext>
                </a:extLst>
              </p14:cNvPr>
              <p14:cNvContentPartPr/>
              <p14:nvPr/>
            </p14:nvContentPartPr>
            <p14:xfrm>
              <a:off x="8886765" y="2856525"/>
              <a:ext cx="646920" cy="1080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3480FB62-EF0D-7A74-6574-C30B5AF673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3125" y="2748525"/>
                <a:ext cx="75456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34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D9A886-E6D8-3803-DE7D-F57A5B0C4152}"/>
              </a:ext>
            </a:extLst>
          </p:cNvPr>
          <p:cNvSpPr txBox="1"/>
          <p:nvPr/>
        </p:nvSpPr>
        <p:spPr>
          <a:xfrm>
            <a:off x="1174130" y="4869764"/>
            <a:ext cx="3704860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default DREAMPlace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-33.3%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Solve the problem of divergence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83DC1A-03B4-B1FE-FDDE-CCFCB3D261E5}"/>
              </a:ext>
            </a:extLst>
          </p:cNvPr>
          <p:cNvSpPr txBox="1"/>
          <p:nvPr/>
        </p:nvSpPr>
        <p:spPr>
          <a:xfrm>
            <a:off x="6460505" y="4844333"/>
            <a:ext cx="3865161" cy="1289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Compared with the one w/o BB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HPWL:   -7.7%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Iteration: -9.4%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54429-AA40-624C-41BE-FCB0276A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763"/>
            <a:ext cx="12146367" cy="2417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B80B57C5-2C4D-DE90-0C0B-A2B85F4E7040}"/>
                  </a:ext>
                </a:extLst>
              </p14:cNvPr>
              <p14:cNvContentPartPr/>
              <p14:nvPr/>
            </p14:nvContentPartPr>
            <p14:xfrm>
              <a:off x="2505045" y="2904405"/>
              <a:ext cx="561960" cy="2880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B80B57C5-2C4D-DE90-0C0B-A2B85F4E70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405" y="2796405"/>
                <a:ext cx="669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684E3498-C9F6-4A3E-B7A0-2E5BDD79D0DA}"/>
                  </a:ext>
                </a:extLst>
              </p14:cNvPr>
              <p14:cNvContentPartPr/>
              <p14:nvPr/>
            </p14:nvContentPartPr>
            <p14:xfrm>
              <a:off x="5819565" y="2904765"/>
              <a:ext cx="523080" cy="309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684E3498-C9F6-4A3E-B7A0-2E5BDD79D0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5925" y="2797125"/>
                <a:ext cx="630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84C5F414-EC74-B537-2088-7368C792CF45}"/>
                  </a:ext>
                </a:extLst>
              </p14:cNvPr>
              <p14:cNvContentPartPr/>
              <p14:nvPr/>
            </p14:nvContentPartPr>
            <p14:xfrm>
              <a:off x="8981805" y="2857245"/>
              <a:ext cx="466200" cy="3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84C5F414-EC74-B537-2088-7368C792CF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28165" y="2749605"/>
                <a:ext cx="573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414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9618-9024-1CFA-4BE4-13596432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38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7D9287-E0E8-F680-BB8A-2D83FA51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26" y="365125"/>
            <a:ext cx="8551580" cy="58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0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A9D29-2BBD-0E1E-DBD3-F6145D6C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74F3A4-97A5-7640-801C-D09372761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Macro placement significantly effects the eventual quality of the placement result.</a:t>
            </a:r>
          </a:p>
          <a:p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Existing analytical placement algorithm may fail if the parameter is not well-tuned.</a:t>
            </a:r>
          </a:p>
          <a:p>
            <a:pPr>
              <a:lnSpc>
                <a:spcPct val="130000"/>
              </a:lnSpc>
            </a:pPr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Some mixed-size placement algorithms leverage mathematical optimization.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mPL6, </a:t>
            </a:r>
            <a:r>
              <a:rPr lang="en-US" altLang="zh-TW" sz="2000" dirty="0" err="1">
                <a:latin typeface="Times" panose="02020603050405020304" pitchFamily="18" charset="0"/>
                <a:cs typeface="Times" panose="02020603050405020304" pitchFamily="18" charset="0"/>
              </a:rPr>
              <a:t>NTUplace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, ePlace-MS</a:t>
            </a:r>
          </a:p>
          <a:p>
            <a:pPr>
              <a:lnSpc>
                <a:spcPct val="130000"/>
              </a:lnSpc>
            </a:pPr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Some research focuses on efficient data structures to represent a macro placement.</a:t>
            </a:r>
          </a:p>
          <a:p>
            <a:pPr lvl="1">
              <a:lnSpc>
                <a:spcPct val="13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CG, MP-tree,</a:t>
            </a:r>
            <a:r>
              <a:rPr lang="zh-TW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CP-tree</a:t>
            </a:r>
          </a:p>
          <a:p>
            <a:pPr lvl="1">
              <a:lnSpc>
                <a:spcPct val="130000"/>
              </a:lnSpc>
            </a:pPr>
            <a:endParaRPr lang="en-US" altLang="zh-TW" sz="2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TW" sz="2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zh-TW" altLang="en-US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B5C8A6-9E09-A340-C475-439F204D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5AE643-4DB3-749E-F16A-87C483CD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39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F3AD2-C47A-D36A-E2C2-B07EB83D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784187"/>
            <a:ext cx="9872312" cy="52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2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27D9B-7AE8-FA69-3621-5D2E4DCD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01387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Experimental Result</a:t>
            </a:r>
            <a:r>
              <a:rPr lang="zh-TW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-</a:t>
            </a:r>
            <a:r>
              <a:rPr lang="zh-TW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Integration into AutoDMP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B95D1-DB4E-86E0-12F4-66BEF555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5276849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Linux machine with 4 NVIDIA GeForce</a:t>
            </a:r>
            <a:r>
              <a:rPr lang="zh-TW" alt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RTX 2080Ti.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Two 20 cores Intel(R) Xeon(R) Gold 6230 CPU@ 2.10GHz / 500 GB of memory.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Running AutoDMP for 400 iterations.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AutoDMP has the option to choose between Adam optimizer and Nesterov optimizer at runtime.</a:t>
            </a:r>
          </a:p>
          <a:p>
            <a:pPr lvl="1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The author changes the Nesterov optimizer with BB method enabled Nesterov.</a:t>
            </a:r>
          </a:p>
          <a:p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Objective: RSMT, Congestion, and density.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40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03D4D4-7A6A-E094-D026-181C28B0E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5"/>
          <a:stretch/>
        </p:blipFill>
        <p:spPr>
          <a:xfrm>
            <a:off x="0" y="4014054"/>
            <a:ext cx="12192000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8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27D9B-7AE8-FA69-3621-5D2E4DCD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501387" cy="1325563"/>
          </a:xfrm>
        </p:spPr>
        <p:txBody>
          <a:bodyPr/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Experimental Result</a:t>
            </a:r>
            <a:r>
              <a:rPr lang="zh-TW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-</a:t>
            </a:r>
            <a:r>
              <a:rPr lang="zh-TW" alt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Integration into AutoDMP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B95D1-DB4E-86E0-12F4-66BEF555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10515600" cy="52768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" panose="02020603050405020304" pitchFamily="18" charset="0"/>
                <a:cs typeface="Times" panose="02020603050405020304" pitchFamily="18" charset="0"/>
              </a:rPr>
              <a:t>Bad run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: the optimizer diverges in the last iteration, and make the objective INF.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Times" panose="02020603050405020304" pitchFamily="18" charset="0"/>
                <a:cs typeface="Times" panose="02020603050405020304" pitchFamily="18" charset="0"/>
              </a:rPr>
              <a:t>BlackParrot</a:t>
            </a:r>
            <a:r>
              <a:rPr lang="en-US" altLang="zh-TW" sz="2000" dirty="0">
                <a:latin typeface="Times" panose="02020603050405020304" pitchFamily="18" charset="0"/>
                <a:cs typeface="Times" panose="02020603050405020304" pitchFamily="18" charset="0"/>
              </a:rPr>
              <a:t>: the number of Nesterov increased a lot after BB method is enabled, which means that BB method makes Nesterov perform better than Adam on this design.</a:t>
            </a:r>
            <a:endParaRPr lang="zh-TW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CD122E-94E6-43AA-DA9A-772E733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41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350D14-F76F-89DB-0400-4C6C7F37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9"/>
          <a:stretch/>
        </p:blipFill>
        <p:spPr>
          <a:xfrm>
            <a:off x="2169878" y="4210726"/>
            <a:ext cx="7852243" cy="20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70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7E6D4-11C1-7FA3-40FD-EC8CC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42AA9-4E4B-2420-9858-9BBA5A519307}"/>
              </a:ext>
            </a:extLst>
          </p:cNvPr>
          <p:cNvSpPr txBox="1"/>
          <p:nvPr/>
        </p:nvSpPr>
        <p:spPr>
          <a:xfrm>
            <a:off x="2697986" y="2967335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latin typeface="Times" panose="02020603050405020304" pitchFamily="18" charset="0"/>
                <a:cs typeface="Times" panose="02020603050405020304" pitchFamily="18" charset="0"/>
              </a:rPr>
              <a:t>Thank you for listening!</a:t>
            </a:r>
            <a:endParaRPr lang="zh-TW" altLang="en-US" sz="5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4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A9D29-2BBD-0E1E-DBD3-F6145D6C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74F3A4-97A5-7640-801C-D09372761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Some machine learning techniques have also been proposed.</a:t>
            </a:r>
          </a:p>
          <a:p>
            <a:endParaRPr lang="en-US" altLang="zh-TW" sz="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Macro placement solutions based on routability prediction.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Graph learning based initialization for mixed-size placement.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Reinforcement learning for macro refinement.</a:t>
            </a:r>
          </a:p>
          <a:p>
            <a:pPr lvl="1">
              <a:lnSpc>
                <a:spcPct val="120000"/>
              </a:lnSpc>
            </a:pPr>
            <a:endParaRPr lang="en-US" altLang="zh-TW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AutoDMP apply DREAMPlace to performs hyper-parameter searching upon a mixed-size placement.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Considering the congestion and the WL.</a:t>
            </a:r>
          </a:p>
          <a:p>
            <a:pPr>
              <a:lnSpc>
                <a:spcPct val="130000"/>
              </a:lnSpc>
            </a:pPr>
            <a:endParaRPr lang="en-US" altLang="zh-TW" sz="2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zh-TW" altLang="en-US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B5C8A6-9E09-A340-C475-439F204D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F0CB2C-F893-EEC5-671F-8A840EE4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423" y="136525"/>
            <a:ext cx="2478759" cy="40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A9D29-2BBD-0E1E-DBD3-F6145D6C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74F3A4-97A5-7640-801C-D09372761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The macros’ motion will cause drastic changes in the gradient due to their heterogeneous sizes.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Times" panose="02020603050405020304" pitchFamily="18" charset="0"/>
                <a:cs typeface="Times" panose="02020603050405020304" pitchFamily="18" charset="0"/>
              </a:rPr>
              <a:t>Most mixed-size placement algorithms rely on first-order gradient information</a:t>
            </a:r>
          </a:p>
          <a:p>
            <a:pPr>
              <a:lnSpc>
                <a:spcPct val="150000"/>
              </a:lnSpc>
            </a:pPr>
            <a:endParaRPr lang="en-US" altLang="zh-TW" sz="1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imes" panose="02020603050405020304" pitchFamily="18" charset="0"/>
                <a:cs typeface="Times" panose="02020603050405020304" pitchFamily="18" charset="0"/>
              </a:rPr>
              <a:t>This paper aim to address the convergence issue by considering second-order</a:t>
            </a:r>
          </a:p>
          <a:p>
            <a:pPr>
              <a:lnSpc>
                <a:spcPct val="150000"/>
              </a:lnSpc>
            </a:pPr>
            <a:endParaRPr lang="en-US" altLang="zh-TW" sz="2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B5C8A6-9E09-A340-C475-439F204D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9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B09-3A89-725A-85C2-749F88A4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E110-E718-0573-BF00-CE5E909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FB6EDC-A81C-417F-C3B2-4378D3D43B94}"/>
              </a:ext>
            </a:extLst>
          </p:cNvPr>
          <p:cNvSpPr txBox="1">
            <a:spLocks/>
          </p:cNvSpPr>
          <p:nvPr/>
        </p:nvSpPr>
        <p:spPr>
          <a:xfrm>
            <a:off x="10287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</a:p>
          <a:p>
            <a:pPr lvl="1">
              <a:lnSpc>
                <a:spcPct val="130000"/>
              </a:lnSpc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Barzilai-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Borwein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Enabled Nesterov Algorithm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 Legalization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154296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D7CEA3-77D1-9FFB-94D0-23801E3C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TW" altLang="en-US" sz="1800" b="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TW" sz="2200" b="0" dirty="0">
                <a:latin typeface="Times" panose="02020603050405020304" pitchFamily="18" charset="0"/>
                <a:cs typeface="Times" panose="02020603050405020304" pitchFamily="18" charset="0"/>
              </a:rPr>
              <a:t>	Including three stages: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Global placement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0" dirty="0">
                <a:latin typeface="Times" panose="02020603050405020304" pitchFamily="18" charset="0"/>
                <a:cs typeface="Times" panose="02020603050405020304" pitchFamily="18" charset="0"/>
              </a:rPr>
              <a:t>Legalization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Detail placement</a:t>
            </a:r>
          </a:p>
          <a:p>
            <a:pPr lvl="1">
              <a:lnSpc>
                <a:spcPct val="150000"/>
              </a:lnSpc>
            </a:pPr>
            <a:endParaRPr lang="en-US" altLang="zh-TW" b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B14FF-D48D-70F2-8D80-2E843D4E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7</a:t>
            </a:fld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1A0355A-4B1C-A5C9-D853-BD612DCA7F4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58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Analytical Mixed-Size Placement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2284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A4DB43-3782-7A5F-C632-D31E2EC0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625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Analytical Mixed-Size Placement</a:t>
            </a:r>
            <a:endParaRPr lang="zh-TW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AC4E013-E47D-C26C-B333-168A6F3A8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Is an unconstrained optimization problem with differentiable objective function.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TW" sz="2200" dirty="0">
                    <a:latin typeface="Times" panose="02020603050405020304" pitchFamily="18" charset="0"/>
                    <a:cs typeface="Times" panose="02020603050405020304" pitchFamily="18" charset="0"/>
                  </a:rPr>
                  <a:t>We can formulate </a:t>
                </a:r>
                <a:r>
                  <a:rPr lang="en-US" altLang="zh-TW" sz="22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analytical global routing problem as:</a:t>
                </a:r>
              </a:p>
              <a:p>
                <a:endParaRPr lang="en-US" altLang="zh-TW" sz="2800" b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9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900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weight of net e </a:t>
                </a: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𝑊𝐿</m:t>
                    </m:r>
                    <m:d>
                      <m:dPr>
                        <m:ctrlP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TW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wirelength</a:t>
                </a: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9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TW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 Density penalty to spread cells</a:t>
                </a:r>
              </a:p>
              <a:p>
                <a:pPr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 λ</a:t>
                </a:r>
                <a:r>
                  <a:rPr lang="zh-TW" altLang="en-US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:</a:t>
                </a:r>
                <a:r>
                  <a:rPr lang="zh-TW" altLang="en-US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altLang="zh-TW" sz="1900" dirty="0">
                    <a:latin typeface="Times" panose="02020603050405020304" pitchFamily="18" charset="0"/>
                    <a:cs typeface="Times" panose="02020603050405020304" pitchFamily="18" charset="0"/>
                  </a:rPr>
                  <a:t>Density penalty factor</a:t>
                </a:r>
                <a:endParaRPr lang="zh-TW" altLang="en-US" sz="19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TW" altLang="en-US" sz="2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AC4E013-E47D-C26C-B333-168A6F3A8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87A65-A426-F2D5-4AE1-C69B694D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74A1-CF9C-426A-8DD4-B13ED0C24231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18132E-E206-0052-F66B-F54D9E60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5" y="3117536"/>
            <a:ext cx="4917149" cy="8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33c9f88-1eb7-4099-9700-16013fd9e8aa}" enabled="0" method="" siteId="{c33c9f88-1eb7-4099-9700-16013fd9e8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2868</Words>
  <Application>Microsoft Office PowerPoint</Application>
  <PresentationFormat>寬螢幕</PresentationFormat>
  <Paragraphs>439</Paragraphs>
  <Slides>43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2" baseType="lpstr">
      <vt:lpstr>Söhne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Office Theme</vt:lpstr>
      <vt:lpstr>Stronger Mixed-Size Placement Backbone Considering Second-Order Information</vt:lpstr>
      <vt:lpstr>Outline</vt:lpstr>
      <vt:lpstr>Outline</vt:lpstr>
      <vt:lpstr>Introduction</vt:lpstr>
      <vt:lpstr>Introduction</vt:lpstr>
      <vt:lpstr>Introduction</vt:lpstr>
      <vt:lpstr>Outline</vt:lpstr>
      <vt:lpstr>PowerPoint 簡報</vt:lpstr>
      <vt:lpstr>Analytical Mixed-Size Placement</vt:lpstr>
      <vt:lpstr>Macro Legalization</vt:lpstr>
      <vt:lpstr>Sequence Pair</vt:lpstr>
      <vt:lpstr>Outline</vt:lpstr>
      <vt:lpstr>Gradient method</vt:lpstr>
      <vt:lpstr>Newton method</vt:lpstr>
      <vt:lpstr>Newton method</vt:lpstr>
      <vt:lpstr>PowerPoint 簡報</vt:lpstr>
      <vt:lpstr>Outline</vt:lpstr>
      <vt:lpstr>Algorithm</vt:lpstr>
      <vt:lpstr>Algorithm</vt:lpstr>
      <vt:lpstr>Barzilai-Borwein Method Enabled Nesterov Algorithm</vt:lpstr>
      <vt:lpstr>Barzilai-Borwein Method Enabled Nesterov Algorithm</vt:lpstr>
      <vt:lpstr>Algorithm</vt:lpstr>
      <vt:lpstr>Outline</vt:lpstr>
      <vt:lpstr>Macro Legalization</vt:lpstr>
      <vt:lpstr>Macro Legalization</vt:lpstr>
      <vt:lpstr>TCG Based Min-Cost Flow Algorithm</vt:lpstr>
      <vt:lpstr>TCG Based Min-Cost Flow Algorithm</vt:lpstr>
      <vt:lpstr>TCG Algorithm</vt:lpstr>
      <vt:lpstr>Integer Linear Programming (Infeasible SP)</vt:lpstr>
      <vt:lpstr>Integer Linear Programming (Infeasible SP)</vt:lpstr>
      <vt:lpstr>Parallel Tempering Macro Legalization (Infeasible SP)</vt:lpstr>
      <vt:lpstr>Parallel Tempering Macro Legalization (Infeasible SP)</vt:lpstr>
      <vt:lpstr>Parallel Tempering Macro Legalization (Infeasible SP)</vt:lpstr>
      <vt:lpstr>Outline</vt:lpstr>
      <vt:lpstr>Experimental Result</vt:lpstr>
      <vt:lpstr>PowerPoint 簡報</vt:lpstr>
      <vt:lpstr>PowerPoint 簡報</vt:lpstr>
      <vt:lpstr>PowerPoint 簡報</vt:lpstr>
      <vt:lpstr>PowerPoint 簡報</vt:lpstr>
      <vt:lpstr>PowerPoint 簡報</vt:lpstr>
      <vt:lpstr>Experimental Result - Integration into AutoDMP</vt:lpstr>
      <vt:lpstr>Experimental Result - Integration into AutoDMP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Min-Feng Hsieh</dc:creator>
  <cp:lastModifiedBy>謝旻峰</cp:lastModifiedBy>
  <cp:revision>1636</cp:revision>
  <dcterms:created xsi:type="dcterms:W3CDTF">2023-08-23T03:29:22Z</dcterms:created>
  <dcterms:modified xsi:type="dcterms:W3CDTF">2024-01-03T07:24:28Z</dcterms:modified>
</cp:coreProperties>
</file>